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F04640-49AA-4E11-866A-5B9B92F84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A74292E-B0F9-4846-AF9D-44B9E70F7D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91CE1D-623D-4851-9012-3EE3E5F98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D88485-8934-4CF6-914C-E31182FE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E8177F-CC61-4CC2-9EB1-AD623C35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50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D06D89-DB51-4912-A048-ED95512F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C20E896-4A6C-4412-A411-C12CFF964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29A56E-B361-4AE6-8E31-9AD85FEE5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E55BFE-D6B2-4CBD-8A3F-D54E094A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72F8F5-E766-4659-ACF1-79223F7A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28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FF57D22-23A0-4AA7-9377-973440FD7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D55F470-DC14-426A-9FF0-D45926CE0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BDC9E4-E37D-4954-9E4D-F85DC094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227F11-85B1-4414-A33C-A8FDFA70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D3E937-3E4E-4D3A-9692-204FFC70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99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2EDF26-13C8-4355-BBF5-33F8208E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E76A0F-622D-4844-BA3E-F660112CD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EBC2DC-5CA1-48C4-8EB1-0C5C109C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971CBE-ACAA-4D48-A26D-8F631241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F80E54-8A18-4C80-9B3A-F0BB9991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54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6D4CC8-00BB-42A3-9C07-4E6962B0B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1E3571-984C-4823-ABAE-D93103424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423677-D6AF-4015-BDD8-09B44563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D01891-6D0F-42B6-ABC9-1C82806C1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BEB7F1-1CA2-4D73-83E8-86C73C5DD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72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2C3869-8706-4700-9A65-0A280A22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761293-9B18-48E1-B817-FA1121593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190A6D1-513A-4495-B60D-631D1A847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C43CC3-189D-4533-A135-062C388A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8DF433D-997C-4801-B885-0040F391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CCABCBA-504D-4A0D-BCB1-CB23CB61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369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2A8591-E856-4007-B08D-6FEC83A2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5D808B6-5BB1-4266-B23A-02169CEC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8605AD-1E63-4BB6-8C92-F6317D611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D3BE9DF-B07A-490B-B231-0D4EE0C7F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6B822D2-1ABC-4D7E-AB67-DFE7E37FD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AE21AD9-58DD-4E2D-B295-3BDCF8C4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A3B14F5-510E-4146-B729-D115FD52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EA43301-F54B-43F7-B438-8F63E895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07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1AC505-5982-4BCD-8B66-95CA2272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32F8A5-EE37-483D-8D1B-34F268939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09881BC-21B1-4D25-82DB-24063F86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6CEC55-F408-4852-9E6D-98B46BB2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31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D437C4A-BD44-4F18-9C47-9CBFEF84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369046B-1CAA-4EF9-85C1-AE320545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D607043-2A08-4EEC-A7DC-6B53EE29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475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61994E-3342-4B1D-82FD-D719758D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F4BB9C-5AB2-4073-BA4B-69539CE0E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22C2D9-731A-4DC7-9153-04F2CDCEF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3DBEED1-528C-4D1A-9BDB-FE214AE6E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330CF6-AF5B-47F5-8FDA-89D81FC9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B3887ED-92C0-4159-B65F-14AE02A2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8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D2517E-A337-4A24-9069-48CFCA76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8DC5526-7E91-430D-A551-1613718EC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B53788-172B-4341-AC03-3B99A0682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F7D7C87-E9E0-4320-ACAE-A70930BD5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8FA4B8-1040-4166-9918-7DE1AF59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558154-9797-485F-8E6C-FE2B5B69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17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5406FA2-38D3-4822-9045-15D1C338B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D6C2E8-ACF2-43F6-B7BE-FC1A7E256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84C7B-C4E3-4BC6-9832-D7B3FD813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1EE1-EA7C-4A47-AC0F-0CF7E3AC183D}" type="datetimeFigureOut">
              <a:rPr lang="sv-SE" smtClean="0"/>
              <a:t>2021-10-25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1E6045-5BBB-4FD7-AA97-7A1E6CE3F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1CC936-9D9E-4F13-AB96-621FE2070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0F0C-8759-4AA5-9251-123DFADB1E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954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En bild som visar text, utomhus, person, vit&#10;&#10;Automatiskt genererad beskrivning">
            <a:extLst>
              <a:ext uri="{FF2B5EF4-FFF2-40B4-BE49-F238E27FC236}">
                <a16:creationId xmlns:a16="http://schemas.microsoft.com/office/drawing/2014/main" id="{180E2AD7-083B-45EB-9227-868A0B9F06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81" b="1"/>
          <a:stretch/>
        </p:blipFill>
        <p:spPr>
          <a:xfrm>
            <a:off x="484632" y="1617734"/>
            <a:ext cx="3517119" cy="361638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objekt 6" descr="En bild som visar utomhus&#10;&#10;Automatiskt genererad beskrivning">
            <a:extLst>
              <a:ext uri="{FF2B5EF4-FFF2-40B4-BE49-F238E27FC236}">
                <a16:creationId xmlns:a16="http://schemas.microsoft.com/office/drawing/2014/main" id="{4576A7F8-9A6C-4026-9C36-EFA14C315A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6" r="13976"/>
          <a:stretch/>
        </p:blipFill>
        <p:spPr>
          <a:xfrm>
            <a:off x="4310676" y="1654850"/>
            <a:ext cx="3537345" cy="3542154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 descr="En bild som visar text, hjort&#10;&#10;Automatiskt genererad beskrivning">
            <a:extLst>
              <a:ext uri="{FF2B5EF4-FFF2-40B4-BE49-F238E27FC236}">
                <a16:creationId xmlns:a16="http://schemas.microsoft.com/office/drawing/2014/main" id="{303C1CD6-536F-4D75-89C2-77C2E68E38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" r="24167" b="-2"/>
          <a:stretch/>
        </p:blipFill>
        <p:spPr>
          <a:xfrm>
            <a:off x="8162336" y="1685601"/>
            <a:ext cx="3517120" cy="348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1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Jakobsson Fredrik</dc:creator>
  <cp:lastModifiedBy>Jakobsson Fredrik</cp:lastModifiedBy>
  <cp:revision>1</cp:revision>
  <dcterms:created xsi:type="dcterms:W3CDTF">2021-10-25T06:52:56Z</dcterms:created>
  <dcterms:modified xsi:type="dcterms:W3CDTF">2021-10-25T07:05:08Z</dcterms:modified>
</cp:coreProperties>
</file>