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D6AEFC2-C3B6-4796-BBA4-AEB7787C44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Bilder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5A679067-2569-424E-939F-763007DCF5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6428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15095445-C7EC-4EFD-8F01-16C6867C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1D4C0620-386B-4FED-9F1D-2D69C136D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https://images.interactives.dk/berlinmurens-fall-1989-NhdV07y88G5CrOgNyEO4VQ.jpg">
            <a:extLst>
              <a:ext uri="{FF2B5EF4-FFF2-40B4-BE49-F238E27FC236}">
                <a16:creationId xmlns:a16="http://schemas.microsoft.com/office/drawing/2014/main" xmlns="" id="{E6D38579-9433-48A7-9F7B-7AC43AB6F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1938"/>
            <a:ext cx="9144000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76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D2986F8F-3CF9-45AD-B760-44B18566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7E695A9A-4F91-47DF-82A2-9AD77C6F6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50" name="Picture 2" descr="https://encrypted-tbn0.gstatic.com/images?q=tbn%3AANd9GcSM84Fun9I6wdUTbxRvzGRC0t61KNwnIgB8IQ&amp;usqp=CAU">
            <a:extLst>
              <a:ext uri="{FF2B5EF4-FFF2-40B4-BE49-F238E27FC236}">
                <a16:creationId xmlns:a16="http://schemas.microsoft.com/office/drawing/2014/main" xmlns="" id="{CD3ADB91-83C9-40E2-8519-014A21D5F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860" y="0"/>
            <a:ext cx="6527517" cy="66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17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10060C22-0EBB-44C1-855F-675E6FFCB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16F0C2C-2431-477A-AA49-C9C9FB065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074" name="Picture 2" descr="https://img.digilar.se/?url=https://files.digilar.se/processed/images/628deeed-4c39-4674-ae09-56385c9a696e&amp;hash=fffd8663a3443fc7a073f38c0356609c&amp;x-redirect=true">
            <a:extLst>
              <a:ext uri="{FF2B5EF4-FFF2-40B4-BE49-F238E27FC236}">
                <a16:creationId xmlns:a16="http://schemas.microsoft.com/office/drawing/2014/main" xmlns="" id="{7E06F02B-BFBB-4633-B9D9-28C8C0EDB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91" y="123092"/>
            <a:ext cx="11593319" cy="661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98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2185C36-5853-4ED8-ACD8-5B1DB2E4E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587A7DB5-F515-40F5-A065-9E1256014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098" name="Picture 2" descr="https://i.pinimg.com/originals/4e/83/dd/4e83dd428d39e6c337e2a6cfb15e6ca9.jpg">
            <a:extLst>
              <a:ext uri="{FF2B5EF4-FFF2-40B4-BE49-F238E27FC236}">
                <a16:creationId xmlns:a16="http://schemas.microsoft.com/office/drawing/2014/main" xmlns="" id="{E3917867-6B35-4227-BD8B-5EABDDB97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34" y="0"/>
            <a:ext cx="4891014" cy="680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829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8C1B9FE-91FA-41DA-8E9E-FA725A16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709496CF-AA39-4038-9A68-2C9777891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122" name="Picture 2" descr="https://static-cdn.sr.se/sida/images/103/5bec1606-edc5-4d6b-b2c9-195f587b9233.jpg">
            <a:extLst>
              <a:ext uri="{FF2B5EF4-FFF2-40B4-BE49-F238E27FC236}">
                <a16:creationId xmlns:a16="http://schemas.microsoft.com/office/drawing/2014/main" xmlns="" id="{F64FB047-8EB5-4D83-8261-480236B01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229479"/>
            <a:ext cx="11376074" cy="639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6BA666E4-A0F3-4E41-8C75-31B8C3387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8B962BD4-C325-4FD5-83D7-E69B84722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146" name="Picture 2" descr="https://burmakommitten.org/wp-content/uploads/2019/02/UN-security-council-1024x682.jpg">
            <a:extLst>
              <a:ext uri="{FF2B5EF4-FFF2-40B4-BE49-F238E27FC236}">
                <a16:creationId xmlns:a16="http://schemas.microsoft.com/office/drawing/2014/main" xmlns="" id="{3870EC25-16BB-4D15-B426-24AD10E02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37" y="27778"/>
            <a:ext cx="10255348" cy="68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52925"/>
      </p:ext>
    </p:extLst>
  </p:cSld>
  <p:clrMapOvr>
    <a:masterClrMapping/>
  </p:clrMapOvr>
</p:sld>
</file>

<file path=ppt/theme/theme1.xml><?xml version="1.0" encoding="utf-8"?>
<a:theme xmlns:a="http://schemas.openxmlformats.org/drawingml/2006/main" name="Slin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23B74EA885F84ABAEFB382C4B85781" ma:contentTypeVersion="11" ma:contentTypeDescription="Skapa ett nytt dokument." ma:contentTypeScope="" ma:versionID="643e8e7433c3851bd4b9ff2734bde073">
  <xsd:schema xmlns:xsd="http://www.w3.org/2001/XMLSchema" xmlns:xs="http://www.w3.org/2001/XMLSchema" xmlns:p="http://schemas.microsoft.com/office/2006/metadata/properties" xmlns:ns3="6079398c-272e-4373-b439-8ff40cb1dafe" xmlns:ns4="f43099b9-dde7-4112-b637-788759234552" targetNamespace="http://schemas.microsoft.com/office/2006/metadata/properties" ma:root="true" ma:fieldsID="4fd0f68e5b2a296ad6c9f8b6188f2178" ns3:_="" ns4:_="">
    <xsd:import namespace="6079398c-272e-4373-b439-8ff40cb1dafe"/>
    <xsd:import namespace="f43099b9-dde7-4112-b637-7887592345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79398c-272e-4373-b439-8ff40cb1da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099b9-dde7-4112-b637-78875923455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107973-6823-4C7C-8748-DB514E250F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BDC50C-5F75-40F1-B150-0F99BB0507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79398c-272e-4373-b439-8ff40cb1dafe"/>
    <ds:schemaRef ds:uri="f43099b9-dde7-4112-b637-7887592345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92345C-F411-42C0-82F5-D328E38EE8BD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f43099b9-dde7-4112-b637-788759234552"/>
    <ds:schemaRef ds:uri="6079398c-272e-4373-b439-8ff40cb1daf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</TotalTime>
  <Words>1</Words>
  <Application>Microsoft Office PowerPoint</Application>
  <PresentationFormat>Bredbild</PresentationFormat>
  <Paragraphs>1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Slinga</vt:lpstr>
      <vt:lpstr>Bilder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Bilder</dc:title>
  <dc:creator>Arvidsson Eric</dc:creator>
  <cp:lastModifiedBy>Svensson Patrik</cp:lastModifiedBy>
  <cp:revision>1</cp:revision>
  <dcterms:created xsi:type="dcterms:W3CDTF">2020-08-26T08:53:26Z</dcterms:created>
  <dcterms:modified xsi:type="dcterms:W3CDTF">2020-08-28T06:59:24Z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0x0101006E23B74EA885F84ABAEFB382C4B85781</vt:lpwstr>
  </property>
</Properties>
</file>