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8" r:id="rId6"/>
    <p:sldId id="263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A27E0CC-1640-441B-9EFC-D8A2719A8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9900E454-853E-46DF-ACD6-580D07420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1CFAB6B-8AFE-4DAA-A0A0-C3774BDC2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EABAE646-0975-4B46-AF01-7BBDFD0C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9571C049-6D95-47E4-9950-D1157551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690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C3AD53E-FCEA-4929-B138-9E4D5C7A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7077CCA5-9C07-446F-A939-A97B6E984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5EF3D27E-3C69-4B48-BFA8-3FC6DD91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74FA30B8-BBD4-48BA-8ABB-8CAD58D29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544732A4-9FE1-4E58-BF92-A4BAC458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912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20909295-4068-4A51-B2BD-B44604574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78976DFF-5D0B-4566-94D5-D73ABAFE1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BA4BFAA-02A5-4F3F-843D-D4F79158F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12E7D691-D019-4BCA-9B93-2181C8B9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F11BAD4D-1EF3-4A9D-A641-58F77910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23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155C0FB-6933-45F1-A006-49A0BFED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A78ADEE-29C9-48EB-BE7A-2FEC7BF1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906B257-D9E4-4623-B6C0-B2EA6FBA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7493C1E7-90D3-4D41-8076-9A4A2CFE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B8A2BAE6-46A1-4FC7-B41F-5F90A23C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238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754C7F5-2B0B-4217-9C40-1BD73E91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FA459F55-AF5A-455A-A217-6AFB125F5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52D0BAAB-33EF-47AE-878B-E1367684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F874301B-CBA2-4849-B685-053C1BAD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26B4D015-6549-4098-9117-D42F7C04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575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DAC032C-54B6-48EE-AE55-A5F6D3F5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B9DE90A-F60A-425B-9816-70E256396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1333F822-8FA7-433C-911C-8DB096E23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0B6E8957-0E10-47D9-A908-D6259A23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AB51719C-F53D-4FCC-9D43-24EE5499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057847AF-3F44-4195-B25F-5B60A72B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88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0EE72AE-80F7-4F66-B4C9-C269D0A0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96E38BBC-5745-427B-9191-04E1F6662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FBB8E16D-2696-4177-983A-C928C8B46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6B9DAC9F-FD57-463B-9FA4-D4ADCA72E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FF8E1523-03B9-4EFC-A0B1-7DFBEEB506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D9970938-2CCC-4E54-B774-5A345F45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D6B52A7A-AC8E-4D63-AB50-51F1C311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3F5BF0D7-FE63-4FCD-97DD-CA292F8D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90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A329008-BC6E-44B3-A0B8-71EABD13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C003D9F6-3A5C-4D87-BE72-947A5E39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D93B7D48-0CDF-4D10-B7B0-791CCFF5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87A1F156-2425-49A3-9193-97216D80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332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BC828E64-7B6F-47FF-839A-F30E3163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82197CD5-FAAB-4A0A-A08F-C9628A084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47512521-A190-40EE-A145-108B59D4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44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184E2869-D461-40BC-8107-7FF3679DE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449E4B6-AC1F-468E-BEF0-EF0A633FD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AB1048CA-3C82-49A6-9E2C-1C74ADB50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44A2742C-3D1A-49C3-AF20-47AA58E9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5D910487-01FB-4A62-8FF7-1EE62C46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3B8A7600-F685-4552-B11F-12E6660F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23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86F70AB-9A50-4580-AD96-B6F5A77A3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6C64EC7B-247D-43CF-860F-193678D24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B6F8F17E-AB64-4882-9004-92A18F376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7670BE42-F88A-42F7-B178-CF072A68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ECEDD88C-25E6-43C3-8C84-C56952FE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BE280F01-808B-41A8-B184-C16CAEEE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479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2BC56E8C-93A2-4CE7-BD37-1BAD7924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D22121F5-06F3-41A2-9436-4A27E6DBC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6EE1F05A-3E30-4C47-B1C0-BF8B8F74F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973F8-E12A-48AD-8C70-9700DF0C52B5}" type="datetimeFigureOut">
              <a:rPr lang="sv-SE" smtClean="0"/>
              <a:t>2019-11-18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61FEC4D6-3577-42B3-BFDC-C38563603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AEDF3116-F3BC-4AE9-9690-A58C7B546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ED06F-E1BE-4957-944A-D28F63EAF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72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rewminate.com/media-and-cultur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6D2F35AF-E286-4A10-B698-6FD2069C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6076"/>
            <a:ext cx="10515600" cy="1325563"/>
          </a:xfrm>
        </p:spPr>
        <p:txBody>
          <a:bodyPr/>
          <a:lstStyle/>
          <a:p>
            <a:r>
              <a:rPr lang="sv-SE" b="1" dirty="0"/>
              <a:t>   </a:t>
            </a:r>
          </a:p>
        </p:txBody>
      </p:sp>
      <p:pic>
        <p:nvPicPr>
          <p:cNvPr id="5" name="Platshållare för innehåll 4" descr="En bild som visar tecken, utomhus, text, gata&#10;&#10;Automatiskt genererad beskrivning">
            <a:extLst>
              <a:ext uri="{FF2B5EF4-FFF2-40B4-BE49-F238E27FC236}">
                <a16:creationId xmlns:a16="http://schemas.microsoft.com/office/drawing/2014/main" xmlns="" id="{00D965D6-A5B1-4D3F-8EB1-29BBBB342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714324" y="1213132"/>
            <a:ext cx="6275861" cy="3538392"/>
          </a:xfrm>
        </p:spPr>
      </p:pic>
    </p:spTree>
    <p:extLst>
      <p:ext uri="{BB962C8B-B14F-4D97-AF65-F5344CB8AC3E}">
        <p14:creationId xmlns:p14="http://schemas.microsoft.com/office/powerpoint/2010/main" val="345823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98278A0-1AEF-4C44-B121-D1CC8D8E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spelregler gäller i massmedia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20CE191E-75D3-4C87-8A39-97BF62B7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sv-SE" dirty="0"/>
              <a:t>Tryckfrihetsförordningen gäller tryckt media, t ex böcker och tidningar</a:t>
            </a:r>
          </a:p>
          <a:p>
            <a:pPr marL="0" indent="0">
              <a:buNone/>
            </a:pPr>
            <a:r>
              <a:rPr lang="sv-SE" dirty="0"/>
              <a:t>- Innehållet får inte granskas (Censureras)</a:t>
            </a:r>
          </a:p>
          <a:p>
            <a:pPr>
              <a:buFontTx/>
              <a:buChar char="-"/>
            </a:pPr>
            <a:r>
              <a:rPr lang="sv-SE" dirty="0"/>
              <a:t>Meddelarfrihet</a:t>
            </a:r>
          </a:p>
          <a:p>
            <a:pPr>
              <a:buFontTx/>
              <a:buChar char="-"/>
            </a:pPr>
            <a:r>
              <a:rPr lang="sv-SE" dirty="0"/>
              <a:t>Offentlighetsprincip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Yttrandefrihetsgrundlagen gäller elektroniska medier t ex  tv, radio</a:t>
            </a:r>
          </a:p>
          <a:p>
            <a:pPr>
              <a:buFontTx/>
              <a:buChar char="-"/>
            </a:pPr>
            <a:r>
              <a:rPr lang="sv-SE" dirty="0"/>
              <a:t>Statens Biografbyrå granskade filmer fram till 2011</a:t>
            </a:r>
          </a:p>
          <a:p>
            <a:pPr>
              <a:buFontTx/>
              <a:buChar char="-"/>
            </a:pPr>
            <a:r>
              <a:rPr lang="sv-SE" dirty="0"/>
              <a:t>Statens medieråd sätter åldersgränser </a:t>
            </a:r>
          </a:p>
          <a:p>
            <a:pPr>
              <a:buFontTx/>
              <a:buChar char="-"/>
            </a:pPr>
            <a:r>
              <a:rPr lang="sv-SE" dirty="0"/>
              <a:t>Ansvarig utgivare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53EA14E-41C7-4CD0-B728-F9BD7284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Spelregler, forts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0462AB8-21B9-4E71-8600-14801BDB4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Hets mot folkgrupp, förtal och spridning av barnpornografi är förbjudet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Pressetiska riktlinjer</a:t>
            </a:r>
          </a:p>
          <a:p>
            <a:pPr>
              <a:buFontTx/>
              <a:buChar char="-"/>
            </a:pPr>
            <a:r>
              <a:rPr lang="sv-SE" dirty="0"/>
              <a:t>Korrekta nyheter</a:t>
            </a:r>
          </a:p>
          <a:p>
            <a:pPr>
              <a:buFontTx/>
              <a:buChar char="-"/>
            </a:pPr>
            <a:r>
              <a:rPr lang="sv-SE" dirty="0"/>
              <a:t>Vara generös med bemötande</a:t>
            </a:r>
          </a:p>
          <a:p>
            <a:pPr>
              <a:buFontTx/>
              <a:buChar char="-"/>
            </a:pPr>
            <a:r>
              <a:rPr lang="sv-SE" dirty="0"/>
              <a:t>Respektera personlig integritet</a:t>
            </a:r>
          </a:p>
          <a:p>
            <a:pPr>
              <a:buFontTx/>
              <a:buChar char="-"/>
            </a:pPr>
            <a:r>
              <a:rPr lang="sv-SE" dirty="0"/>
              <a:t>Vara varsam med bilder</a:t>
            </a:r>
          </a:p>
          <a:p>
            <a:pPr>
              <a:buFontTx/>
              <a:buChar char="-"/>
            </a:pPr>
            <a:r>
              <a:rPr lang="sv-SE" dirty="0"/>
              <a:t>Båda sidors åsikt ska presenteras</a:t>
            </a:r>
          </a:p>
        </p:txBody>
      </p:sp>
    </p:spTree>
    <p:extLst>
      <p:ext uri="{BB962C8B-B14F-4D97-AF65-F5344CB8AC3E}">
        <p14:creationId xmlns:p14="http://schemas.microsoft.com/office/powerpoint/2010/main" val="363836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78DEB5C-C74B-463A-900F-A0C1B301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gäller på nätet?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05F090B7-46CD-439B-9F5D-EC4894DCA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När något publiceras från Sverige gäller samma lagar och regler som för övrig media.</a:t>
            </a:r>
          </a:p>
          <a:p>
            <a:pPr marL="0" indent="0">
              <a:buNone/>
            </a:pPr>
            <a:r>
              <a:rPr lang="sv-SE" dirty="0"/>
              <a:t>- Alltså: tryckfrihetsförordningen och yttrandefrihetsgrundlagen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Om man upptäcker olagligt materia: </a:t>
            </a:r>
          </a:p>
          <a:p>
            <a:pPr>
              <a:buFontTx/>
              <a:buChar char="-"/>
            </a:pPr>
            <a:r>
              <a:rPr lang="sv-SE" dirty="0"/>
              <a:t>tipsa polisen</a:t>
            </a:r>
          </a:p>
          <a:p>
            <a:pPr>
              <a:buFontTx/>
              <a:buChar char="-"/>
            </a:pPr>
            <a:r>
              <a:rPr lang="sv-SE" dirty="0"/>
              <a:t>Ecpat </a:t>
            </a:r>
          </a:p>
          <a:p>
            <a:pPr>
              <a:buFontTx/>
              <a:buChar char="-"/>
            </a:pPr>
            <a:r>
              <a:rPr lang="sv-SE" dirty="0"/>
              <a:t>Internetleverantörens ”abuse-avdelning”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527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48DB675-8498-45E5-94F1-518B4ACD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62"/>
          </a:xfrm>
        </p:spPr>
        <p:txBody>
          <a:bodyPr>
            <a:normAutofit fontScale="90000"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A18EA62-383A-4082-838C-106BD35D0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274"/>
            <a:ext cx="10515600" cy="5310689"/>
          </a:xfrm>
        </p:spPr>
        <p:txBody>
          <a:bodyPr/>
          <a:lstStyle/>
          <a:p>
            <a:r>
              <a:rPr lang="sv-SE" dirty="0"/>
              <a:t>Medias uppgifter: </a:t>
            </a:r>
          </a:p>
          <a:p>
            <a:pPr marL="0" indent="0">
              <a:buNone/>
            </a:pPr>
            <a:r>
              <a:rPr lang="sv-SE" dirty="0"/>
              <a:t>- Granska</a:t>
            </a:r>
          </a:p>
          <a:p>
            <a:pPr marL="0" indent="0">
              <a:buNone/>
            </a:pPr>
            <a:r>
              <a:rPr lang="sv-SE" dirty="0"/>
              <a:t>- Informera och kommentera</a:t>
            </a:r>
          </a:p>
          <a:p>
            <a:pPr>
              <a:buFontTx/>
              <a:buChar char="-"/>
            </a:pPr>
            <a:r>
              <a:rPr lang="sv-SE" dirty="0"/>
              <a:t>Förmedla åsikter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Vad är en nyhet?</a:t>
            </a:r>
          </a:p>
          <a:p>
            <a:pPr>
              <a:buFontTx/>
              <a:buChar char="-"/>
            </a:pPr>
            <a:r>
              <a:rPr lang="sv-SE" dirty="0"/>
              <a:t>Något nytt</a:t>
            </a:r>
          </a:p>
          <a:p>
            <a:pPr>
              <a:buFontTx/>
              <a:buChar char="-"/>
            </a:pPr>
            <a:r>
              <a:rPr lang="sv-SE" dirty="0"/>
              <a:t>Väcker känslor</a:t>
            </a:r>
          </a:p>
          <a:p>
            <a:pPr>
              <a:buFontTx/>
              <a:buChar char="-"/>
            </a:pPr>
            <a:r>
              <a:rPr lang="sv-SE" dirty="0"/>
              <a:t>Ligger när och berör oss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21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F0F2E5F-8525-406F-BC25-A52D62476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sant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AF0D38CF-75C5-49EA-8211-3F42F7A1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är fakta?</a:t>
            </a:r>
          </a:p>
          <a:p>
            <a:r>
              <a:rPr lang="sv-SE" dirty="0"/>
              <a:t>Vad är åsikter?</a:t>
            </a:r>
          </a:p>
          <a:p>
            <a:r>
              <a:rPr lang="sv-SE" dirty="0"/>
              <a:t>Varifrån kommer informationen?</a:t>
            </a:r>
          </a:p>
          <a:p>
            <a:r>
              <a:rPr lang="sv-SE" dirty="0"/>
              <a:t>Vem har skrivit artikeln?</a:t>
            </a:r>
          </a:p>
          <a:p>
            <a:r>
              <a:rPr lang="sv-SE" dirty="0"/>
              <a:t>Varför förmedlas informationen?</a:t>
            </a:r>
          </a:p>
        </p:txBody>
      </p:sp>
    </p:spTree>
    <p:extLst>
      <p:ext uri="{BB962C8B-B14F-4D97-AF65-F5344CB8AC3E}">
        <p14:creationId xmlns:p14="http://schemas.microsoft.com/office/powerpoint/2010/main" val="383771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170</Words>
  <Application>Microsoft Office PowerPoint</Application>
  <PresentationFormat>Bredbild</PresentationFormat>
  <Paragraphs>46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   </vt:lpstr>
      <vt:lpstr>Vilka spelregler gäller i massmedia</vt:lpstr>
      <vt:lpstr>Spelregler, forts</vt:lpstr>
      <vt:lpstr>Vad gäller på nätet?</vt:lpstr>
      <vt:lpstr>PowerPoint-presentation</vt:lpstr>
      <vt:lpstr>Vad är sant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Anna Fransson</dc:creator>
  <cp:lastModifiedBy>Svensson Patrik</cp:lastModifiedBy>
  <cp:revision>11</cp:revision>
  <dcterms:created xsi:type="dcterms:W3CDTF">2019-11-13T10:35:23Z</dcterms:created>
  <dcterms:modified xsi:type="dcterms:W3CDTF">2019-11-18T09:52:12Z</dcterms:modified>
</cp:coreProperties>
</file>