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2D149-359F-4A40-A8C0-5F8437248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8ED440-8CF0-487E-8235-9AA9F5275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Sociala frågor</a:t>
            </a:r>
          </a:p>
        </p:txBody>
      </p:sp>
    </p:spTree>
    <p:extLst>
      <p:ext uri="{BB962C8B-B14F-4D97-AF65-F5344CB8AC3E}">
        <p14:creationId xmlns:p14="http://schemas.microsoft.com/office/powerpoint/2010/main" val="373912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CE3372-357F-4FC2-A6ED-0B765993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6E761DD-371E-464D-A507-B0FF6E8BE3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159" y="341927"/>
            <a:ext cx="8911687" cy="6516073"/>
          </a:xfrm>
        </p:spPr>
      </p:pic>
    </p:spTree>
    <p:extLst>
      <p:ext uri="{BB962C8B-B14F-4D97-AF65-F5344CB8AC3E}">
        <p14:creationId xmlns:p14="http://schemas.microsoft.com/office/powerpoint/2010/main" val="19580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64194-CE71-48DD-93E2-145449A5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 Historiskt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B7C9CB-A0DF-4CCE-97C0-085B1958B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Medeltida fakulteterna</a:t>
            </a:r>
          </a:p>
          <a:p>
            <a:pPr lvl="1"/>
            <a:r>
              <a:rPr lang="sv-SE" dirty="0"/>
              <a:t>Teologi, </a:t>
            </a:r>
          </a:p>
          <a:p>
            <a:pPr lvl="1"/>
            <a:r>
              <a:rPr lang="sv-SE" dirty="0"/>
              <a:t>Juridik, </a:t>
            </a:r>
          </a:p>
          <a:p>
            <a:pPr lvl="1"/>
            <a:r>
              <a:rPr lang="sv-SE" dirty="0"/>
              <a:t>Medicin, </a:t>
            </a:r>
          </a:p>
          <a:p>
            <a:pPr lvl="1"/>
            <a:r>
              <a:rPr lang="sv-SE" dirty="0"/>
              <a:t>Filosofi</a:t>
            </a:r>
          </a:p>
          <a:p>
            <a:r>
              <a:rPr lang="sv-SE" dirty="0"/>
              <a:t>Läskunnigheten</a:t>
            </a:r>
          </a:p>
          <a:p>
            <a:pPr lvl="1"/>
            <a:r>
              <a:rPr lang="sv-SE" dirty="0"/>
              <a:t>Protestantismen</a:t>
            </a:r>
          </a:p>
          <a:p>
            <a:r>
              <a:rPr lang="sv-SE" dirty="0"/>
              <a:t>Framtiden?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409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18</Words>
  <Application>Microsoft Office PowerPoint</Application>
  <PresentationFormat>Bredbild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Slinga</vt:lpstr>
      <vt:lpstr>Utbildning</vt:lpstr>
      <vt:lpstr>PowerPoint-presentation</vt:lpstr>
      <vt:lpstr>Utbildning Historiskt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</dc:title>
  <dc:creator>Eric Arvidsson</dc:creator>
  <cp:lastModifiedBy>Eric Arvidsson</cp:lastModifiedBy>
  <cp:revision>5</cp:revision>
  <dcterms:created xsi:type="dcterms:W3CDTF">2017-10-09T08:59:15Z</dcterms:created>
  <dcterms:modified xsi:type="dcterms:W3CDTF">2017-10-09T13:20:43Z</dcterms:modified>
</cp:coreProperties>
</file>