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6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6E721-63EF-4DB1-9EE8-4E61D3FA3A6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C9805C7-6425-407B-B5A9-D72200E2CA81}">
      <dgm:prSet phldrT="[Text]"/>
      <dgm:spPr/>
      <dgm:t>
        <a:bodyPr/>
        <a:lstStyle/>
        <a:p>
          <a:r>
            <a:rPr lang="sv-SE" dirty="0"/>
            <a:t>Manligt </a:t>
          </a:r>
        </a:p>
      </dgm:t>
    </dgm:pt>
    <dgm:pt modelId="{4D3F8E7E-76A7-4B91-9D4E-9AEB04CC8574}" type="parTrans" cxnId="{588B8B08-A16D-4F2D-8F14-617DBBA3E686}">
      <dgm:prSet/>
      <dgm:spPr/>
      <dgm:t>
        <a:bodyPr/>
        <a:lstStyle/>
        <a:p>
          <a:endParaRPr lang="sv-SE"/>
        </a:p>
      </dgm:t>
    </dgm:pt>
    <dgm:pt modelId="{2E790B54-C095-412E-B74B-F9A4966D791F}" type="sibTrans" cxnId="{588B8B08-A16D-4F2D-8F14-617DBBA3E686}">
      <dgm:prSet/>
      <dgm:spPr/>
      <dgm:t>
        <a:bodyPr/>
        <a:lstStyle/>
        <a:p>
          <a:endParaRPr lang="sv-SE"/>
        </a:p>
      </dgm:t>
    </dgm:pt>
    <dgm:pt modelId="{04580AC5-D640-4C26-B2F3-F7C053A79F1E}">
      <dgm:prSet phldrT="[Text]"/>
      <dgm:spPr/>
      <dgm:t>
        <a:bodyPr/>
        <a:lstStyle/>
        <a:p>
          <a:r>
            <a:rPr lang="sv-SE" dirty="0"/>
            <a:t>Arbete som är Hårt, Producerande </a:t>
          </a:r>
        </a:p>
      </dgm:t>
    </dgm:pt>
    <dgm:pt modelId="{1EB5009D-FF44-47EA-9142-A1CB3CBE5102}" type="parTrans" cxnId="{86566159-3D1D-404B-B46F-E4880DC5B69E}">
      <dgm:prSet/>
      <dgm:spPr/>
      <dgm:t>
        <a:bodyPr/>
        <a:lstStyle/>
        <a:p>
          <a:endParaRPr lang="sv-SE"/>
        </a:p>
      </dgm:t>
    </dgm:pt>
    <dgm:pt modelId="{856C5F02-A6FC-43D6-8248-6F52BD9548D0}" type="sibTrans" cxnId="{86566159-3D1D-404B-B46F-E4880DC5B69E}">
      <dgm:prSet/>
      <dgm:spPr/>
      <dgm:t>
        <a:bodyPr/>
        <a:lstStyle/>
        <a:p>
          <a:endParaRPr lang="sv-SE"/>
        </a:p>
      </dgm:t>
    </dgm:pt>
    <dgm:pt modelId="{5C94BED0-6EDD-4759-A8E0-C22BF0DCB269}">
      <dgm:prSet phldrT="[Text]"/>
      <dgm:spPr/>
      <dgm:t>
        <a:bodyPr/>
        <a:lstStyle/>
        <a:p>
          <a:r>
            <a:rPr lang="sv-SE" dirty="0"/>
            <a:t>Agerande som är fysiskt, aggressivt.</a:t>
          </a:r>
        </a:p>
      </dgm:t>
    </dgm:pt>
    <dgm:pt modelId="{C2639809-4B46-46CC-B943-1CCB5EAFB34F}" type="parTrans" cxnId="{E77DD782-E130-48FD-8B9E-AB71AF21FBC2}">
      <dgm:prSet/>
      <dgm:spPr/>
      <dgm:t>
        <a:bodyPr/>
        <a:lstStyle/>
        <a:p>
          <a:endParaRPr lang="sv-SE"/>
        </a:p>
      </dgm:t>
    </dgm:pt>
    <dgm:pt modelId="{73F202DB-B23C-4706-BE36-240060152841}" type="sibTrans" cxnId="{E77DD782-E130-48FD-8B9E-AB71AF21FBC2}">
      <dgm:prSet/>
      <dgm:spPr/>
      <dgm:t>
        <a:bodyPr/>
        <a:lstStyle/>
        <a:p>
          <a:endParaRPr lang="sv-SE"/>
        </a:p>
      </dgm:t>
    </dgm:pt>
    <dgm:pt modelId="{F6B493F8-EE72-4104-8326-8C491DA20E6D}">
      <dgm:prSet phldrT="[Text]"/>
      <dgm:spPr/>
      <dgm:t>
        <a:bodyPr/>
        <a:lstStyle/>
        <a:p>
          <a:r>
            <a:rPr lang="sv-SE" dirty="0"/>
            <a:t>Kvinnligt</a:t>
          </a:r>
        </a:p>
      </dgm:t>
    </dgm:pt>
    <dgm:pt modelId="{98D24309-1F75-4EA5-AA7E-7AF4D5B4483D}" type="parTrans" cxnId="{852BA310-4216-409E-A70A-107650F8EEB1}">
      <dgm:prSet/>
      <dgm:spPr/>
      <dgm:t>
        <a:bodyPr/>
        <a:lstStyle/>
        <a:p>
          <a:endParaRPr lang="sv-SE"/>
        </a:p>
      </dgm:t>
    </dgm:pt>
    <dgm:pt modelId="{0A24C2F8-4188-4C52-9814-32D208F82464}" type="sibTrans" cxnId="{852BA310-4216-409E-A70A-107650F8EEB1}">
      <dgm:prSet/>
      <dgm:spPr/>
      <dgm:t>
        <a:bodyPr/>
        <a:lstStyle/>
        <a:p>
          <a:endParaRPr lang="sv-SE"/>
        </a:p>
      </dgm:t>
    </dgm:pt>
    <dgm:pt modelId="{523D2E5F-5992-4391-9ADD-161F88562BEF}">
      <dgm:prSet phldrT="[Text]"/>
      <dgm:spPr/>
      <dgm:t>
        <a:bodyPr/>
        <a:lstStyle/>
        <a:p>
          <a:r>
            <a:rPr lang="sv-SE" dirty="0"/>
            <a:t>Arbete som är Omhändertagande, mjukt</a:t>
          </a:r>
        </a:p>
      </dgm:t>
    </dgm:pt>
    <dgm:pt modelId="{DC02F1CD-9047-4EF5-9B5A-1715ACD4BC5C}" type="parTrans" cxnId="{D37D9B02-93BC-4866-B3E6-B04ABEAF6AE7}">
      <dgm:prSet/>
      <dgm:spPr/>
      <dgm:t>
        <a:bodyPr/>
        <a:lstStyle/>
        <a:p>
          <a:endParaRPr lang="sv-SE"/>
        </a:p>
      </dgm:t>
    </dgm:pt>
    <dgm:pt modelId="{305A6E0C-DD96-44ED-BA6F-9B8C5CB82CA4}" type="sibTrans" cxnId="{D37D9B02-93BC-4866-B3E6-B04ABEAF6AE7}">
      <dgm:prSet/>
      <dgm:spPr/>
      <dgm:t>
        <a:bodyPr/>
        <a:lstStyle/>
        <a:p>
          <a:endParaRPr lang="sv-SE"/>
        </a:p>
      </dgm:t>
    </dgm:pt>
    <dgm:pt modelId="{1071FC23-D06D-4B78-9793-C4C0FA31BAB8}">
      <dgm:prSet phldrT="[Text]"/>
      <dgm:spPr/>
      <dgm:t>
        <a:bodyPr/>
        <a:lstStyle/>
        <a:p>
          <a:r>
            <a:rPr lang="sv-SE" dirty="0"/>
            <a:t>Agerande som är graciöst, försiktigt.</a:t>
          </a:r>
        </a:p>
      </dgm:t>
    </dgm:pt>
    <dgm:pt modelId="{7BACBFE0-8EF6-4072-8D2C-5ED38487C1AF}" type="parTrans" cxnId="{538F718C-B069-4267-BF86-13689BD5F784}">
      <dgm:prSet/>
      <dgm:spPr/>
      <dgm:t>
        <a:bodyPr/>
        <a:lstStyle/>
        <a:p>
          <a:endParaRPr lang="sv-SE"/>
        </a:p>
      </dgm:t>
    </dgm:pt>
    <dgm:pt modelId="{8C418DDB-966B-4B64-8787-A168D32A7CAB}" type="sibTrans" cxnId="{538F718C-B069-4267-BF86-13689BD5F784}">
      <dgm:prSet/>
      <dgm:spPr/>
      <dgm:t>
        <a:bodyPr/>
        <a:lstStyle/>
        <a:p>
          <a:endParaRPr lang="sv-SE"/>
        </a:p>
      </dgm:t>
    </dgm:pt>
    <dgm:pt modelId="{C2579D1F-473F-4B05-8C50-A520CB69751E}" type="pres">
      <dgm:prSet presAssocID="{DE86E721-63EF-4DB1-9EE8-4E61D3FA3A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14FC49-1278-4146-A722-E9CFA70B84E2}" type="pres">
      <dgm:prSet presAssocID="{6C9805C7-6425-407B-B5A9-D72200E2CA81}" presName="root" presStyleCnt="0"/>
      <dgm:spPr/>
    </dgm:pt>
    <dgm:pt modelId="{AB189A43-61CC-4033-AA46-6B469CF8A0AE}" type="pres">
      <dgm:prSet presAssocID="{6C9805C7-6425-407B-B5A9-D72200E2CA81}" presName="rootComposite" presStyleCnt="0"/>
      <dgm:spPr/>
    </dgm:pt>
    <dgm:pt modelId="{24AFF227-E257-411D-87BA-57681644CE85}" type="pres">
      <dgm:prSet presAssocID="{6C9805C7-6425-407B-B5A9-D72200E2CA81}" presName="rootText" presStyleLbl="node1" presStyleIdx="0" presStyleCnt="2"/>
      <dgm:spPr/>
    </dgm:pt>
    <dgm:pt modelId="{05D4652A-6E58-49AC-B359-84DD20B6171F}" type="pres">
      <dgm:prSet presAssocID="{6C9805C7-6425-407B-B5A9-D72200E2CA81}" presName="rootConnector" presStyleLbl="node1" presStyleIdx="0" presStyleCnt="2"/>
      <dgm:spPr/>
    </dgm:pt>
    <dgm:pt modelId="{DCCFBCEB-810E-4184-9AC6-C9B2E72AC562}" type="pres">
      <dgm:prSet presAssocID="{6C9805C7-6425-407B-B5A9-D72200E2CA81}" presName="childShape" presStyleCnt="0"/>
      <dgm:spPr/>
    </dgm:pt>
    <dgm:pt modelId="{4A63CFA9-6ADD-424B-9FF2-F719B64DB9B8}" type="pres">
      <dgm:prSet presAssocID="{1EB5009D-FF44-47EA-9142-A1CB3CBE5102}" presName="Name13" presStyleLbl="parChTrans1D2" presStyleIdx="0" presStyleCnt="4"/>
      <dgm:spPr/>
    </dgm:pt>
    <dgm:pt modelId="{298BA8B8-DDE1-476E-A5B2-38ADE4443D94}" type="pres">
      <dgm:prSet presAssocID="{04580AC5-D640-4C26-B2F3-F7C053A79F1E}" presName="childText" presStyleLbl="bgAcc1" presStyleIdx="0" presStyleCnt="4">
        <dgm:presLayoutVars>
          <dgm:bulletEnabled val="1"/>
        </dgm:presLayoutVars>
      </dgm:prSet>
      <dgm:spPr/>
    </dgm:pt>
    <dgm:pt modelId="{0D091C42-E57C-4B7B-B938-627AB3FE1565}" type="pres">
      <dgm:prSet presAssocID="{C2639809-4B46-46CC-B943-1CCB5EAFB34F}" presName="Name13" presStyleLbl="parChTrans1D2" presStyleIdx="1" presStyleCnt="4"/>
      <dgm:spPr/>
    </dgm:pt>
    <dgm:pt modelId="{C96CE520-A8D6-44D5-8168-4D0A4B747422}" type="pres">
      <dgm:prSet presAssocID="{5C94BED0-6EDD-4759-A8E0-C22BF0DCB269}" presName="childText" presStyleLbl="bgAcc1" presStyleIdx="1" presStyleCnt="4">
        <dgm:presLayoutVars>
          <dgm:bulletEnabled val="1"/>
        </dgm:presLayoutVars>
      </dgm:prSet>
      <dgm:spPr/>
    </dgm:pt>
    <dgm:pt modelId="{AD8D5450-4188-40B1-B4F8-249D548285CB}" type="pres">
      <dgm:prSet presAssocID="{F6B493F8-EE72-4104-8326-8C491DA20E6D}" presName="root" presStyleCnt="0"/>
      <dgm:spPr/>
    </dgm:pt>
    <dgm:pt modelId="{F5409000-AC06-49B1-8313-B361D96ECD4F}" type="pres">
      <dgm:prSet presAssocID="{F6B493F8-EE72-4104-8326-8C491DA20E6D}" presName="rootComposite" presStyleCnt="0"/>
      <dgm:spPr/>
    </dgm:pt>
    <dgm:pt modelId="{4FB08856-A68D-43A5-B450-257B810E69B0}" type="pres">
      <dgm:prSet presAssocID="{F6B493F8-EE72-4104-8326-8C491DA20E6D}" presName="rootText" presStyleLbl="node1" presStyleIdx="1" presStyleCnt="2"/>
      <dgm:spPr/>
    </dgm:pt>
    <dgm:pt modelId="{7F874372-804E-4330-BFC8-A40CE27FCD89}" type="pres">
      <dgm:prSet presAssocID="{F6B493F8-EE72-4104-8326-8C491DA20E6D}" presName="rootConnector" presStyleLbl="node1" presStyleIdx="1" presStyleCnt="2"/>
      <dgm:spPr/>
    </dgm:pt>
    <dgm:pt modelId="{DB113F8F-BBE0-49B5-A489-3C258A6BB401}" type="pres">
      <dgm:prSet presAssocID="{F6B493F8-EE72-4104-8326-8C491DA20E6D}" presName="childShape" presStyleCnt="0"/>
      <dgm:spPr/>
    </dgm:pt>
    <dgm:pt modelId="{1E484352-8EE6-4252-BDF6-C51DBDE1BBD9}" type="pres">
      <dgm:prSet presAssocID="{DC02F1CD-9047-4EF5-9B5A-1715ACD4BC5C}" presName="Name13" presStyleLbl="parChTrans1D2" presStyleIdx="2" presStyleCnt="4"/>
      <dgm:spPr/>
    </dgm:pt>
    <dgm:pt modelId="{EA05D6FF-EE14-4810-9FBA-FE931EE1000F}" type="pres">
      <dgm:prSet presAssocID="{523D2E5F-5992-4391-9ADD-161F88562BEF}" presName="childText" presStyleLbl="bgAcc1" presStyleIdx="2" presStyleCnt="4">
        <dgm:presLayoutVars>
          <dgm:bulletEnabled val="1"/>
        </dgm:presLayoutVars>
      </dgm:prSet>
      <dgm:spPr/>
    </dgm:pt>
    <dgm:pt modelId="{2D890CCB-C87D-49F7-A4D9-374771B7740D}" type="pres">
      <dgm:prSet presAssocID="{7BACBFE0-8EF6-4072-8D2C-5ED38487C1AF}" presName="Name13" presStyleLbl="parChTrans1D2" presStyleIdx="3" presStyleCnt="4"/>
      <dgm:spPr/>
    </dgm:pt>
    <dgm:pt modelId="{12FA69EF-BA9A-4BDE-8FD8-5F547C1E49D8}" type="pres">
      <dgm:prSet presAssocID="{1071FC23-D06D-4B78-9793-C4C0FA31BAB8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D37D9B02-93BC-4866-B3E6-B04ABEAF6AE7}" srcId="{F6B493F8-EE72-4104-8326-8C491DA20E6D}" destId="{523D2E5F-5992-4391-9ADD-161F88562BEF}" srcOrd="0" destOrd="0" parTransId="{DC02F1CD-9047-4EF5-9B5A-1715ACD4BC5C}" sibTransId="{305A6E0C-DD96-44ED-BA6F-9B8C5CB82CA4}"/>
    <dgm:cxn modelId="{588B8B08-A16D-4F2D-8F14-617DBBA3E686}" srcId="{DE86E721-63EF-4DB1-9EE8-4E61D3FA3A60}" destId="{6C9805C7-6425-407B-B5A9-D72200E2CA81}" srcOrd="0" destOrd="0" parTransId="{4D3F8E7E-76A7-4B91-9D4E-9AEB04CC8574}" sibTransId="{2E790B54-C095-412E-B74B-F9A4966D791F}"/>
    <dgm:cxn modelId="{852BA310-4216-409E-A70A-107650F8EEB1}" srcId="{DE86E721-63EF-4DB1-9EE8-4E61D3FA3A60}" destId="{F6B493F8-EE72-4104-8326-8C491DA20E6D}" srcOrd="1" destOrd="0" parTransId="{98D24309-1F75-4EA5-AA7E-7AF4D5B4483D}" sibTransId="{0A24C2F8-4188-4C52-9814-32D208F82464}"/>
    <dgm:cxn modelId="{70483816-17BF-434B-85EC-FE933DD79102}" type="presOf" srcId="{C2639809-4B46-46CC-B943-1CCB5EAFB34F}" destId="{0D091C42-E57C-4B7B-B938-627AB3FE1565}" srcOrd="0" destOrd="0" presId="urn:microsoft.com/office/officeart/2005/8/layout/hierarchy3"/>
    <dgm:cxn modelId="{4DD49B24-A00C-41FD-978F-CEE47EFDFF18}" type="presOf" srcId="{6C9805C7-6425-407B-B5A9-D72200E2CA81}" destId="{24AFF227-E257-411D-87BA-57681644CE85}" srcOrd="0" destOrd="0" presId="urn:microsoft.com/office/officeart/2005/8/layout/hierarchy3"/>
    <dgm:cxn modelId="{1DBA592A-1714-4144-9EAC-55DD522145F7}" type="presOf" srcId="{5C94BED0-6EDD-4759-A8E0-C22BF0DCB269}" destId="{C96CE520-A8D6-44D5-8168-4D0A4B747422}" srcOrd="0" destOrd="0" presId="urn:microsoft.com/office/officeart/2005/8/layout/hierarchy3"/>
    <dgm:cxn modelId="{55688158-B429-4B70-A501-4198A2EA523B}" type="presOf" srcId="{1EB5009D-FF44-47EA-9142-A1CB3CBE5102}" destId="{4A63CFA9-6ADD-424B-9FF2-F719B64DB9B8}" srcOrd="0" destOrd="0" presId="urn:microsoft.com/office/officeart/2005/8/layout/hierarchy3"/>
    <dgm:cxn modelId="{86566159-3D1D-404B-B46F-E4880DC5B69E}" srcId="{6C9805C7-6425-407B-B5A9-D72200E2CA81}" destId="{04580AC5-D640-4C26-B2F3-F7C053A79F1E}" srcOrd="0" destOrd="0" parTransId="{1EB5009D-FF44-47EA-9142-A1CB3CBE5102}" sibTransId="{856C5F02-A6FC-43D6-8248-6F52BD9548D0}"/>
    <dgm:cxn modelId="{CB4AD97C-F6CE-421E-801A-B8F1A612DBD3}" type="presOf" srcId="{1071FC23-D06D-4B78-9793-C4C0FA31BAB8}" destId="{12FA69EF-BA9A-4BDE-8FD8-5F547C1E49D8}" srcOrd="0" destOrd="0" presId="urn:microsoft.com/office/officeart/2005/8/layout/hierarchy3"/>
    <dgm:cxn modelId="{12426A7F-0433-4287-860C-80BF19D96D6E}" type="presOf" srcId="{DC02F1CD-9047-4EF5-9B5A-1715ACD4BC5C}" destId="{1E484352-8EE6-4252-BDF6-C51DBDE1BBD9}" srcOrd="0" destOrd="0" presId="urn:microsoft.com/office/officeart/2005/8/layout/hierarchy3"/>
    <dgm:cxn modelId="{E77DD782-E130-48FD-8B9E-AB71AF21FBC2}" srcId="{6C9805C7-6425-407B-B5A9-D72200E2CA81}" destId="{5C94BED0-6EDD-4759-A8E0-C22BF0DCB269}" srcOrd="1" destOrd="0" parTransId="{C2639809-4B46-46CC-B943-1CCB5EAFB34F}" sibTransId="{73F202DB-B23C-4706-BE36-240060152841}"/>
    <dgm:cxn modelId="{25371E87-01AF-4E1D-B58B-D1B56C431DA7}" type="presOf" srcId="{04580AC5-D640-4C26-B2F3-F7C053A79F1E}" destId="{298BA8B8-DDE1-476E-A5B2-38ADE4443D94}" srcOrd="0" destOrd="0" presId="urn:microsoft.com/office/officeart/2005/8/layout/hierarchy3"/>
    <dgm:cxn modelId="{538F718C-B069-4267-BF86-13689BD5F784}" srcId="{F6B493F8-EE72-4104-8326-8C491DA20E6D}" destId="{1071FC23-D06D-4B78-9793-C4C0FA31BAB8}" srcOrd="1" destOrd="0" parTransId="{7BACBFE0-8EF6-4072-8D2C-5ED38487C1AF}" sibTransId="{8C418DDB-966B-4B64-8787-A168D32A7CAB}"/>
    <dgm:cxn modelId="{79AA2A92-70D4-4CF1-AE35-4B6D58C3461A}" type="presOf" srcId="{7BACBFE0-8EF6-4072-8D2C-5ED38487C1AF}" destId="{2D890CCB-C87D-49F7-A4D9-374771B7740D}" srcOrd="0" destOrd="0" presId="urn:microsoft.com/office/officeart/2005/8/layout/hierarchy3"/>
    <dgm:cxn modelId="{A88A0DD9-F01B-418A-B612-22FB2C9C813F}" type="presOf" srcId="{6C9805C7-6425-407B-B5A9-D72200E2CA81}" destId="{05D4652A-6E58-49AC-B359-84DD20B6171F}" srcOrd="1" destOrd="0" presId="urn:microsoft.com/office/officeart/2005/8/layout/hierarchy3"/>
    <dgm:cxn modelId="{BF59E0D9-F567-468E-AE93-B8B831D314F1}" type="presOf" srcId="{DE86E721-63EF-4DB1-9EE8-4E61D3FA3A60}" destId="{C2579D1F-473F-4B05-8C50-A520CB69751E}" srcOrd="0" destOrd="0" presId="urn:microsoft.com/office/officeart/2005/8/layout/hierarchy3"/>
    <dgm:cxn modelId="{2E4BB1DA-5A8C-4DA4-9A04-25ECE2940A80}" type="presOf" srcId="{F6B493F8-EE72-4104-8326-8C491DA20E6D}" destId="{4FB08856-A68D-43A5-B450-257B810E69B0}" srcOrd="0" destOrd="0" presId="urn:microsoft.com/office/officeart/2005/8/layout/hierarchy3"/>
    <dgm:cxn modelId="{4C761CF7-D2A7-4834-B317-CBFABB6643A6}" type="presOf" srcId="{523D2E5F-5992-4391-9ADD-161F88562BEF}" destId="{EA05D6FF-EE14-4810-9FBA-FE931EE1000F}" srcOrd="0" destOrd="0" presId="urn:microsoft.com/office/officeart/2005/8/layout/hierarchy3"/>
    <dgm:cxn modelId="{9528DEF8-A574-4BAD-A5F8-8EAE87925768}" type="presOf" srcId="{F6B493F8-EE72-4104-8326-8C491DA20E6D}" destId="{7F874372-804E-4330-BFC8-A40CE27FCD89}" srcOrd="1" destOrd="0" presId="urn:microsoft.com/office/officeart/2005/8/layout/hierarchy3"/>
    <dgm:cxn modelId="{3796A071-BF31-45A7-8CCC-8ADED18176E6}" type="presParOf" srcId="{C2579D1F-473F-4B05-8C50-A520CB69751E}" destId="{3114FC49-1278-4146-A722-E9CFA70B84E2}" srcOrd="0" destOrd="0" presId="urn:microsoft.com/office/officeart/2005/8/layout/hierarchy3"/>
    <dgm:cxn modelId="{5C9326D1-9492-4087-BDBF-D1F5E10D3CAB}" type="presParOf" srcId="{3114FC49-1278-4146-A722-E9CFA70B84E2}" destId="{AB189A43-61CC-4033-AA46-6B469CF8A0AE}" srcOrd="0" destOrd="0" presId="urn:microsoft.com/office/officeart/2005/8/layout/hierarchy3"/>
    <dgm:cxn modelId="{64E1AC86-51B9-49FF-B412-7B8780C2997E}" type="presParOf" srcId="{AB189A43-61CC-4033-AA46-6B469CF8A0AE}" destId="{24AFF227-E257-411D-87BA-57681644CE85}" srcOrd="0" destOrd="0" presId="urn:microsoft.com/office/officeart/2005/8/layout/hierarchy3"/>
    <dgm:cxn modelId="{25CEE106-5247-441C-9DE1-9C082F634A84}" type="presParOf" srcId="{AB189A43-61CC-4033-AA46-6B469CF8A0AE}" destId="{05D4652A-6E58-49AC-B359-84DD20B6171F}" srcOrd="1" destOrd="0" presId="urn:microsoft.com/office/officeart/2005/8/layout/hierarchy3"/>
    <dgm:cxn modelId="{5AC50EC8-1A05-468A-B143-07D1BC8F07DE}" type="presParOf" srcId="{3114FC49-1278-4146-A722-E9CFA70B84E2}" destId="{DCCFBCEB-810E-4184-9AC6-C9B2E72AC562}" srcOrd="1" destOrd="0" presId="urn:microsoft.com/office/officeart/2005/8/layout/hierarchy3"/>
    <dgm:cxn modelId="{F41B8A31-2089-4560-A6C2-7B045AE4F44F}" type="presParOf" srcId="{DCCFBCEB-810E-4184-9AC6-C9B2E72AC562}" destId="{4A63CFA9-6ADD-424B-9FF2-F719B64DB9B8}" srcOrd="0" destOrd="0" presId="urn:microsoft.com/office/officeart/2005/8/layout/hierarchy3"/>
    <dgm:cxn modelId="{F8B22466-6ACB-4234-9198-8FA85292914E}" type="presParOf" srcId="{DCCFBCEB-810E-4184-9AC6-C9B2E72AC562}" destId="{298BA8B8-DDE1-476E-A5B2-38ADE4443D94}" srcOrd="1" destOrd="0" presId="urn:microsoft.com/office/officeart/2005/8/layout/hierarchy3"/>
    <dgm:cxn modelId="{421A20B7-D8FF-4EB0-ABBF-B7974D1CB84B}" type="presParOf" srcId="{DCCFBCEB-810E-4184-9AC6-C9B2E72AC562}" destId="{0D091C42-E57C-4B7B-B938-627AB3FE1565}" srcOrd="2" destOrd="0" presId="urn:microsoft.com/office/officeart/2005/8/layout/hierarchy3"/>
    <dgm:cxn modelId="{2FCD1177-3F4F-4B66-A478-EEA638F50FD5}" type="presParOf" srcId="{DCCFBCEB-810E-4184-9AC6-C9B2E72AC562}" destId="{C96CE520-A8D6-44D5-8168-4D0A4B747422}" srcOrd="3" destOrd="0" presId="urn:microsoft.com/office/officeart/2005/8/layout/hierarchy3"/>
    <dgm:cxn modelId="{A2F58AA8-263B-43AD-9B18-012D7C45B818}" type="presParOf" srcId="{C2579D1F-473F-4B05-8C50-A520CB69751E}" destId="{AD8D5450-4188-40B1-B4F8-249D548285CB}" srcOrd="1" destOrd="0" presId="urn:microsoft.com/office/officeart/2005/8/layout/hierarchy3"/>
    <dgm:cxn modelId="{03C14615-A374-4D33-85D2-58A1E93661F4}" type="presParOf" srcId="{AD8D5450-4188-40B1-B4F8-249D548285CB}" destId="{F5409000-AC06-49B1-8313-B361D96ECD4F}" srcOrd="0" destOrd="0" presId="urn:microsoft.com/office/officeart/2005/8/layout/hierarchy3"/>
    <dgm:cxn modelId="{4BD0892A-5B92-4C77-814A-1A69C68E127A}" type="presParOf" srcId="{F5409000-AC06-49B1-8313-B361D96ECD4F}" destId="{4FB08856-A68D-43A5-B450-257B810E69B0}" srcOrd="0" destOrd="0" presId="urn:microsoft.com/office/officeart/2005/8/layout/hierarchy3"/>
    <dgm:cxn modelId="{559022BC-5CAE-4644-B846-1EAE4B3F3713}" type="presParOf" srcId="{F5409000-AC06-49B1-8313-B361D96ECD4F}" destId="{7F874372-804E-4330-BFC8-A40CE27FCD89}" srcOrd="1" destOrd="0" presId="urn:microsoft.com/office/officeart/2005/8/layout/hierarchy3"/>
    <dgm:cxn modelId="{70D1FEB7-6B58-4E54-9237-05109D5453CB}" type="presParOf" srcId="{AD8D5450-4188-40B1-B4F8-249D548285CB}" destId="{DB113F8F-BBE0-49B5-A489-3C258A6BB401}" srcOrd="1" destOrd="0" presId="urn:microsoft.com/office/officeart/2005/8/layout/hierarchy3"/>
    <dgm:cxn modelId="{A04E5F25-37E3-4352-BED6-F94FDA07D08E}" type="presParOf" srcId="{DB113F8F-BBE0-49B5-A489-3C258A6BB401}" destId="{1E484352-8EE6-4252-BDF6-C51DBDE1BBD9}" srcOrd="0" destOrd="0" presId="urn:microsoft.com/office/officeart/2005/8/layout/hierarchy3"/>
    <dgm:cxn modelId="{2FAE9B4F-6484-416B-9BB3-CC6E33AFB0D5}" type="presParOf" srcId="{DB113F8F-BBE0-49B5-A489-3C258A6BB401}" destId="{EA05D6FF-EE14-4810-9FBA-FE931EE1000F}" srcOrd="1" destOrd="0" presId="urn:microsoft.com/office/officeart/2005/8/layout/hierarchy3"/>
    <dgm:cxn modelId="{874E0765-672E-428C-9ECC-F1BC1805E9EE}" type="presParOf" srcId="{DB113F8F-BBE0-49B5-A489-3C258A6BB401}" destId="{2D890CCB-C87D-49F7-A4D9-374771B7740D}" srcOrd="2" destOrd="0" presId="urn:microsoft.com/office/officeart/2005/8/layout/hierarchy3"/>
    <dgm:cxn modelId="{6FB3B2C2-A8F7-494F-9297-59BE7B8C0EC1}" type="presParOf" srcId="{DB113F8F-BBE0-49B5-A489-3C258A6BB401}" destId="{12FA69EF-BA9A-4BDE-8FD8-5F547C1E49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6E721-63EF-4DB1-9EE8-4E61D3FA3A6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C9805C7-6425-407B-B5A9-D72200E2CA81}">
      <dgm:prSet phldrT="[Text]"/>
      <dgm:spPr/>
      <dgm:t>
        <a:bodyPr/>
        <a:lstStyle/>
        <a:p>
          <a:r>
            <a:rPr lang="sv-SE" dirty="0"/>
            <a:t>Manligt </a:t>
          </a:r>
        </a:p>
      </dgm:t>
    </dgm:pt>
    <dgm:pt modelId="{4D3F8E7E-76A7-4B91-9D4E-9AEB04CC8574}" type="parTrans" cxnId="{588B8B08-A16D-4F2D-8F14-617DBBA3E686}">
      <dgm:prSet/>
      <dgm:spPr/>
      <dgm:t>
        <a:bodyPr/>
        <a:lstStyle/>
        <a:p>
          <a:endParaRPr lang="sv-SE"/>
        </a:p>
      </dgm:t>
    </dgm:pt>
    <dgm:pt modelId="{2E790B54-C095-412E-B74B-F9A4966D791F}" type="sibTrans" cxnId="{588B8B08-A16D-4F2D-8F14-617DBBA3E686}">
      <dgm:prSet/>
      <dgm:spPr/>
      <dgm:t>
        <a:bodyPr/>
        <a:lstStyle/>
        <a:p>
          <a:endParaRPr lang="sv-SE"/>
        </a:p>
      </dgm:t>
    </dgm:pt>
    <dgm:pt modelId="{04580AC5-D640-4C26-B2F3-F7C053A79F1E}">
      <dgm:prSet phldrT="[Text]"/>
      <dgm:spPr/>
      <dgm:t>
        <a:bodyPr/>
        <a:lstStyle/>
        <a:p>
          <a:r>
            <a:rPr lang="sv-SE" dirty="0"/>
            <a:t>Arbete som är Hårt, Producerande </a:t>
          </a:r>
        </a:p>
      </dgm:t>
    </dgm:pt>
    <dgm:pt modelId="{1EB5009D-FF44-47EA-9142-A1CB3CBE5102}" type="parTrans" cxnId="{86566159-3D1D-404B-B46F-E4880DC5B69E}">
      <dgm:prSet/>
      <dgm:spPr/>
      <dgm:t>
        <a:bodyPr/>
        <a:lstStyle/>
        <a:p>
          <a:endParaRPr lang="sv-SE"/>
        </a:p>
      </dgm:t>
    </dgm:pt>
    <dgm:pt modelId="{856C5F02-A6FC-43D6-8248-6F52BD9548D0}" type="sibTrans" cxnId="{86566159-3D1D-404B-B46F-E4880DC5B69E}">
      <dgm:prSet/>
      <dgm:spPr/>
      <dgm:t>
        <a:bodyPr/>
        <a:lstStyle/>
        <a:p>
          <a:endParaRPr lang="sv-SE"/>
        </a:p>
      </dgm:t>
    </dgm:pt>
    <dgm:pt modelId="{5C94BED0-6EDD-4759-A8E0-C22BF0DCB269}">
      <dgm:prSet phldrT="[Text]"/>
      <dgm:spPr/>
      <dgm:t>
        <a:bodyPr/>
        <a:lstStyle/>
        <a:p>
          <a:r>
            <a:rPr lang="sv-SE" dirty="0"/>
            <a:t>Agerande som är fysiskt, aggressivt.</a:t>
          </a:r>
        </a:p>
      </dgm:t>
    </dgm:pt>
    <dgm:pt modelId="{C2639809-4B46-46CC-B943-1CCB5EAFB34F}" type="parTrans" cxnId="{E77DD782-E130-48FD-8B9E-AB71AF21FBC2}">
      <dgm:prSet/>
      <dgm:spPr/>
      <dgm:t>
        <a:bodyPr/>
        <a:lstStyle/>
        <a:p>
          <a:endParaRPr lang="sv-SE"/>
        </a:p>
      </dgm:t>
    </dgm:pt>
    <dgm:pt modelId="{73F202DB-B23C-4706-BE36-240060152841}" type="sibTrans" cxnId="{E77DD782-E130-48FD-8B9E-AB71AF21FBC2}">
      <dgm:prSet/>
      <dgm:spPr/>
      <dgm:t>
        <a:bodyPr/>
        <a:lstStyle/>
        <a:p>
          <a:endParaRPr lang="sv-SE"/>
        </a:p>
      </dgm:t>
    </dgm:pt>
    <dgm:pt modelId="{F6B493F8-EE72-4104-8326-8C491DA20E6D}">
      <dgm:prSet phldrT="[Text]"/>
      <dgm:spPr/>
      <dgm:t>
        <a:bodyPr/>
        <a:lstStyle/>
        <a:p>
          <a:r>
            <a:rPr lang="sv-SE" dirty="0"/>
            <a:t>Kvinnligt</a:t>
          </a:r>
        </a:p>
      </dgm:t>
    </dgm:pt>
    <dgm:pt modelId="{98D24309-1F75-4EA5-AA7E-7AF4D5B4483D}" type="parTrans" cxnId="{852BA310-4216-409E-A70A-107650F8EEB1}">
      <dgm:prSet/>
      <dgm:spPr/>
      <dgm:t>
        <a:bodyPr/>
        <a:lstStyle/>
        <a:p>
          <a:endParaRPr lang="sv-SE"/>
        </a:p>
      </dgm:t>
    </dgm:pt>
    <dgm:pt modelId="{0A24C2F8-4188-4C52-9814-32D208F82464}" type="sibTrans" cxnId="{852BA310-4216-409E-A70A-107650F8EEB1}">
      <dgm:prSet/>
      <dgm:spPr/>
      <dgm:t>
        <a:bodyPr/>
        <a:lstStyle/>
        <a:p>
          <a:endParaRPr lang="sv-SE"/>
        </a:p>
      </dgm:t>
    </dgm:pt>
    <dgm:pt modelId="{523D2E5F-5992-4391-9ADD-161F88562BEF}">
      <dgm:prSet phldrT="[Text]"/>
      <dgm:spPr/>
      <dgm:t>
        <a:bodyPr/>
        <a:lstStyle/>
        <a:p>
          <a:r>
            <a:rPr lang="sv-SE" dirty="0"/>
            <a:t>Arbete som är Omhändertagande, mjukt</a:t>
          </a:r>
        </a:p>
      </dgm:t>
    </dgm:pt>
    <dgm:pt modelId="{DC02F1CD-9047-4EF5-9B5A-1715ACD4BC5C}" type="parTrans" cxnId="{D37D9B02-93BC-4866-B3E6-B04ABEAF6AE7}">
      <dgm:prSet/>
      <dgm:spPr/>
      <dgm:t>
        <a:bodyPr/>
        <a:lstStyle/>
        <a:p>
          <a:endParaRPr lang="sv-SE"/>
        </a:p>
      </dgm:t>
    </dgm:pt>
    <dgm:pt modelId="{305A6E0C-DD96-44ED-BA6F-9B8C5CB82CA4}" type="sibTrans" cxnId="{D37D9B02-93BC-4866-B3E6-B04ABEAF6AE7}">
      <dgm:prSet/>
      <dgm:spPr/>
      <dgm:t>
        <a:bodyPr/>
        <a:lstStyle/>
        <a:p>
          <a:endParaRPr lang="sv-SE"/>
        </a:p>
      </dgm:t>
    </dgm:pt>
    <dgm:pt modelId="{1071FC23-D06D-4B78-9793-C4C0FA31BAB8}">
      <dgm:prSet phldrT="[Text]"/>
      <dgm:spPr/>
      <dgm:t>
        <a:bodyPr/>
        <a:lstStyle/>
        <a:p>
          <a:r>
            <a:rPr lang="sv-SE" dirty="0"/>
            <a:t>Agerande som är graciöst, försiktigt.</a:t>
          </a:r>
        </a:p>
      </dgm:t>
    </dgm:pt>
    <dgm:pt modelId="{7BACBFE0-8EF6-4072-8D2C-5ED38487C1AF}" type="parTrans" cxnId="{538F718C-B069-4267-BF86-13689BD5F784}">
      <dgm:prSet/>
      <dgm:spPr/>
      <dgm:t>
        <a:bodyPr/>
        <a:lstStyle/>
        <a:p>
          <a:endParaRPr lang="sv-SE"/>
        </a:p>
      </dgm:t>
    </dgm:pt>
    <dgm:pt modelId="{8C418DDB-966B-4B64-8787-A168D32A7CAB}" type="sibTrans" cxnId="{538F718C-B069-4267-BF86-13689BD5F784}">
      <dgm:prSet/>
      <dgm:spPr/>
      <dgm:t>
        <a:bodyPr/>
        <a:lstStyle/>
        <a:p>
          <a:endParaRPr lang="sv-SE"/>
        </a:p>
      </dgm:t>
    </dgm:pt>
    <dgm:pt modelId="{7FFFA2FE-2380-4BD9-A40F-3E59E2A321D7}">
      <dgm:prSet phldrT="[Text]"/>
      <dgm:spPr/>
      <dgm:t>
        <a:bodyPr/>
        <a:lstStyle/>
        <a:p>
          <a:r>
            <a:rPr lang="sv-SE" dirty="0"/>
            <a:t>Normbrytande </a:t>
          </a:r>
        </a:p>
      </dgm:t>
    </dgm:pt>
    <dgm:pt modelId="{AC454C97-60CB-4E63-BA19-8874BC9ABFAE}" type="parTrans" cxnId="{A0CE7633-4DC4-4F81-8C65-9638D9FAE7E4}">
      <dgm:prSet/>
      <dgm:spPr/>
      <dgm:t>
        <a:bodyPr/>
        <a:lstStyle/>
        <a:p>
          <a:endParaRPr lang="sv-SE"/>
        </a:p>
      </dgm:t>
    </dgm:pt>
    <dgm:pt modelId="{72B17963-77C7-40F9-82EE-234E82974A97}" type="sibTrans" cxnId="{A0CE7633-4DC4-4F81-8C65-9638D9FAE7E4}">
      <dgm:prSet/>
      <dgm:spPr/>
      <dgm:t>
        <a:bodyPr/>
        <a:lstStyle/>
        <a:p>
          <a:endParaRPr lang="sv-SE"/>
        </a:p>
      </dgm:t>
    </dgm:pt>
    <dgm:pt modelId="{FF5FA689-BF81-4410-8048-C2AC633A410E}">
      <dgm:prSet phldrT="[Text]"/>
      <dgm:spPr/>
      <dgm:t>
        <a:bodyPr/>
        <a:lstStyle/>
        <a:p>
          <a:endParaRPr lang="sv-SE" dirty="0"/>
        </a:p>
      </dgm:t>
    </dgm:pt>
    <dgm:pt modelId="{1CA19918-2BEA-4053-A4FB-3AE0A8B273F9}" type="parTrans" cxnId="{643831AB-FC5D-408C-B4B7-8D2889346B68}">
      <dgm:prSet/>
      <dgm:spPr/>
      <dgm:t>
        <a:bodyPr/>
        <a:lstStyle/>
        <a:p>
          <a:endParaRPr lang="sv-SE"/>
        </a:p>
      </dgm:t>
    </dgm:pt>
    <dgm:pt modelId="{DDB2A0BF-4363-4FC3-B797-705A542C7B80}" type="sibTrans" cxnId="{643831AB-FC5D-408C-B4B7-8D2889346B68}">
      <dgm:prSet/>
      <dgm:spPr/>
      <dgm:t>
        <a:bodyPr/>
        <a:lstStyle/>
        <a:p>
          <a:endParaRPr lang="sv-SE"/>
        </a:p>
      </dgm:t>
    </dgm:pt>
    <dgm:pt modelId="{9C7C6FB0-28DC-4248-A20B-B725CFE75994}">
      <dgm:prSet phldrT="[Text]"/>
      <dgm:spPr/>
      <dgm:t>
        <a:bodyPr/>
        <a:lstStyle/>
        <a:p>
          <a:endParaRPr lang="sv-SE" dirty="0"/>
        </a:p>
      </dgm:t>
    </dgm:pt>
    <dgm:pt modelId="{7ABAE11D-2B58-4941-BEC2-B5442A141031}" type="parTrans" cxnId="{3C9964AF-976B-4E7D-AD7D-BFB1E85CE65D}">
      <dgm:prSet/>
      <dgm:spPr/>
      <dgm:t>
        <a:bodyPr/>
        <a:lstStyle/>
        <a:p>
          <a:endParaRPr lang="sv-SE"/>
        </a:p>
      </dgm:t>
    </dgm:pt>
    <dgm:pt modelId="{622AEAD0-9923-4307-A90C-98AD2B730F1C}" type="sibTrans" cxnId="{3C9964AF-976B-4E7D-AD7D-BFB1E85CE65D}">
      <dgm:prSet/>
      <dgm:spPr/>
      <dgm:t>
        <a:bodyPr/>
        <a:lstStyle/>
        <a:p>
          <a:endParaRPr lang="sv-SE"/>
        </a:p>
      </dgm:t>
    </dgm:pt>
    <dgm:pt modelId="{C2579D1F-473F-4B05-8C50-A520CB69751E}" type="pres">
      <dgm:prSet presAssocID="{DE86E721-63EF-4DB1-9EE8-4E61D3FA3A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14FC49-1278-4146-A722-E9CFA70B84E2}" type="pres">
      <dgm:prSet presAssocID="{6C9805C7-6425-407B-B5A9-D72200E2CA81}" presName="root" presStyleCnt="0"/>
      <dgm:spPr/>
    </dgm:pt>
    <dgm:pt modelId="{AB189A43-61CC-4033-AA46-6B469CF8A0AE}" type="pres">
      <dgm:prSet presAssocID="{6C9805C7-6425-407B-B5A9-D72200E2CA81}" presName="rootComposite" presStyleCnt="0"/>
      <dgm:spPr/>
    </dgm:pt>
    <dgm:pt modelId="{24AFF227-E257-411D-87BA-57681644CE85}" type="pres">
      <dgm:prSet presAssocID="{6C9805C7-6425-407B-B5A9-D72200E2CA81}" presName="rootText" presStyleLbl="node1" presStyleIdx="0" presStyleCnt="3"/>
      <dgm:spPr/>
    </dgm:pt>
    <dgm:pt modelId="{05D4652A-6E58-49AC-B359-84DD20B6171F}" type="pres">
      <dgm:prSet presAssocID="{6C9805C7-6425-407B-B5A9-D72200E2CA81}" presName="rootConnector" presStyleLbl="node1" presStyleIdx="0" presStyleCnt="3"/>
      <dgm:spPr/>
    </dgm:pt>
    <dgm:pt modelId="{DCCFBCEB-810E-4184-9AC6-C9B2E72AC562}" type="pres">
      <dgm:prSet presAssocID="{6C9805C7-6425-407B-B5A9-D72200E2CA81}" presName="childShape" presStyleCnt="0"/>
      <dgm:spPr/>
    </dgm:pt>
    <dgm:pt modelId="{4A63CFA9-6ADD-424B-9FF2-F719B64DB9B8}" type="pres">
      <dgm:prSet presAssocID="{1EB5009D-FF44-47EA-9142-A1CB3CBE5102}" presName="Name13" presStyleLbl="parChTrans1D2" presStyleIdx="0" presStyleCnt="6"/>
      <dgm:spPr/>
    </dgm:pt>
    <dgm:pt modelId="{298BA8B8-DDE1-476E-A5B2-38ADE4443D94}" type="pres">
      <dgm:prSet presAssocID="{04580AC5-D640-4C26-B2F3-F7C053A79F1E}" presName="childText" presStyleLbl="bgAcc1" presStyleIdx="0" presStyleCnt="6">
        <dgm:presLayoutVars>
          <dgm:bulletEnabled val="1"/>
        </dgm:presLayoutVars>
      </dgm:prSet>
      <dgm:spPr/>
    </dgm:pt>
    <dgm:pt modelId="{0D091C42-E57C-4B7B-B938-627AB3FE1565}" type="pres">
      <dgm:prSet presAssocID="{C2639809-4B46-46CC-B943-1CCB5EAFB34F}" presName="Name13" presStyleLbl="parChTrans1D2" presStyleIdx="1" presStyleCnt="6"/>
      <dgm:spPr/>
    </dgm:pt>
    <dgm:pt modelId="{C96CE520-A8D6-44D5-8168-4D0A4B747422}" type="pres">
      <dgm:prSet presAssocID="{5C94BED0-6EDD-4759-A8E0-C22BF0DCB269}" presName="childText" presStyleLbl="bgAcc1" presStyleIdx="1" presStyleCnt="6">
        <dgm:presLayoutVars>
          <dgm:bulletEnabled val="1"/>
        </dgm:presLayoutVars>
      </dgm:prSet>
      <dgm:spPr/>
    </dgm:pt>
    <dgm:pt modelId="{EC0C89E6-5BFA-4F64-B2EB-A086B2D1C823}" type="pres">
      <dgm:prSet presAssocID="{7FFFA2FE-2380-4BD9-A40F-3E59E2A321D7}" presName="root" presStyleCnt="0"/>
      <dgm:spPr/>
    </dgm:pt>
    <dgm:pt modelId="{BD028C6B-705C-4799-83F3-37D49696C74A}" type="pres">
      <dgm:prSet presAssocID="{7FFFA2FE-2380-4BD9-A40F-3E59E2A321D7}" presName="rootComposite" presStyleCnt="0"/>
      <dgm:spPr/>
    </dgm:pt>
    <dgm:pt modelId="{7872EE08-4046-4222-B1F0-4C042513BD83}" type="pres">
      <dgm:prSet presAssocID="{7FFFA2FE-2380-4BD9-A40F-3E59E2A321D7}" presName="rootText" presStyleLbl="node1" presStyleIdx="1" presStyleCnt="3"/>
      <dgm:spPr/>
    </dgm:pt>
    <dgm:pt modelId="{E77ED743-E72F-4C28-8CF1-2B0B7AC7AD6E}" type="pres">
      <dgm:prSet presAssocID="{7FFFA2FE-2380-4BD9-A40F-3E59E2A321D7}" presName="rootConnector" presStyleLbl="node1" presStyleIdx="1" presStyleCnt="3"/>
      <dgm:spPr/>
    </dgm:pt>
    <dgm:pt modelId="{426E08AD-48DE-4504-B075-B8F3B805C3F9}" type="pres">
      <dgm:prSet presAssocID="{7FFFA2FE-2380-4BD9-A40F-3E59E2A321D7}" presName="childShape" presStyleCnt="0"/>
      <dgm:spPr/>
    </dgm:pt>
    <dgm:pt modelId="{9D60EF85-0F24-4EE7-A18B-D26B1F9F08FC}" type="pres">
      <dgm:prSet presAssocID="{7ABAE11D-2B58-4941-BEC2-B5442A141031}" presName="Name13" presStyleLbl="parChTrans1D2" presStyleIdx="2" presStyleCnt="6"/>
      <dgm:spPr/>
    </dgm:pt>
    <dgm:pt modelId="{CE7CA0E2-FE3F-43BF-9A25-09BF5C27009E}" type="pres">
      <dgm:prSet presAssocID="{9C7C6FB0-28DC-4248-A20B-B725CFE75994}" presName="childText" presStyleLbl="bgAcc1" presStyleIdx="2" presStyleCnt="6">
        <dgm:presLayoutVars>
          <dgm:bulletEnabled val="1"/>
        </dgm:presLayoutVars>
      </dgm:prSet>
      <dgm:spPr/>
    </dgm:pt>
    <dgm:pt modelId="{DC7674E1-7DDD-4774-80F9-688828987495}" type="pres">
      <dgm:prSet presAssocID="{1CA19918-2BEA-4053-A4FB-3AE0A8B273F9}" presName="Name13" presStyleLbl="parChTrans1D2" presStyleIdx="3" presStyleCnt="6"/>
      <dgm:spPr/>
    </dgm:pt>
    <dgm:pt modelId="{8765B9D5-2B6A-4764-A3D7-E23B94520452}" type="pres">
      <dgm:prSet presAssocID="{FF5FA689-BF81-4410-8048-C2AC633A410E}" presName="childText" presStyleLbl="bgAcc1" presStyleIdx="3" presStyleCnt="6">
        <dgm:presLayoutVars>
          <dgm:bulletEnabled val="1"/>
        </dgm:presLayoutVars>
      </dgm:prSet>
      <dgm:spPr/>
    </dgm:pt>
    <dgm:pt modelId="{AD8D5450-4188-40B1-B4F8-249D548285CB}" type="pres">
      <dgm:prSet presAssocID="{F6B493F8-EE72-4104-8326-8C491DA20E6D}" presName="root" presStyleCnt="0"/>
      <dgm:spPr/>
    </dgm:pt>
    <dgm:pt modelId="{F5409000-AC06-49B1-8313-B361D96ECD4F}" type="pres">
      <dgm:prSet presAssocID="{F6B493F8-EE72-4104-8326-8C491DA20E6D}" presName="rootComposite" presStyleCnt="0"/>
      <dgm:spPr/>
    </dgm:pt>
    <dgm:pt modelId="{4FB08856-A68D-43A5-B450-257B810E69B0}" type="pres">
      <dgm:prSet presAssocID="{F6B493F8-EE72-4104-8326-8C491DA20E6D}" presName="rootText" presStyleLbl="node1" presStyleIdx="2" presStyleCnt="3"/>
      <dgm:spPr/>
    </dgm:pt>
    <dgm:pt modelId="{7F874372-804E-4330-BFC8-A40CE27FCD89}" type="pres">
      <dgm:prSet presAssocID="{F6B493F8-EE72-4104-8326-8C491DA20E6D}" presName="rootConnector" presStyleLbl="node1" presStyleIdx="2" presStyleCnt="3"/>
      <dgm:spPr/>
    </dgm:pt>
    <dgm:pt modelId="{DB113F8F-BBE0-49B5-A489-3C258A6BB401}" type="pres">
      <dgm:prSet presAssocID="{F6B493F8-EE72-4104-8326-8C491DA20E6D}" presName="childShape" presStyleCnt="0"/>
      <dgm:spPr/>
    </dgm:pt>
    <dgm:pt modelId="{1E484352-8EE6-4252-BDF6-C51DBDE1BBD9}" type="pres">
      <dgm:prSet presAssocID="{DC02F1CD-9047-4EF5-9B5A-1715ACD4BC5C}" presName="Name13" presStyleLbl="parChTrans1D2" presStyleIdx="4" presStyleCnt="6"/>
      <dgm:spPr/>
    </dgm:pt>
    <dgm:pt modelId="{EA05D6FF-EE14-4810-9FBA-FE931EE1000F}" type="pres">
      <dgm:prSet presAssocID="{523D2E5F-5992-4391-9ADD-161F88562BEF}" presName="childText" presStyleLbl="bgAcc1" presStyleIdx="4" presStyleCnt="6">
        <dgm:presLayoutVars>
          <dgm:bulletEnabled val="1"/>
        </dgm:presLayoutVars>
      </dgm:prSet>
      <dgm:spPr/>
    </dgm:pt>
    <dgm:pt modelId="{2D890CCB-C87D-49F7-A4D9-374771B7740D}" type="pres">
      <dgm:prSet presAssocID="{7BACBFE0-8EF6-4072-8D2C-5ED38487C1AF}" presName="Name13" presStyleLbl="parChTrans1D2" presStyleIdx="5" presStyleCnt="6"/>
      <dgm:spPr/>
    </dgm:pt>
    <dgm:pt modelId="{12FA69EF-BA9A-4BDE-8FD8-5F547C1E49D8}" type="pres">
      <dgm:prSet presAssocID="{1071FC23-D06D-4B78-9793-C4C0FA31BAB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D37D9B02-93BC-4866-B3E6-B04ABEAF6AE7}" srcId="{F6B493F8-EE72-4104-8326-8C491DA20E6D}" destId="{523D2E5F-5992-4391-9ADD-161F88562BEF}" srcOrd="0" destOrd="0" parTransId="{DC02F1CD-9047-4EF5-9B5A-1715ACD4BC5C}" sibTransId="{305A6E0C-DD96-44ED-BA6F-9B8C5CB82CA4}"/>
    <dgm:cxn modelId="{CCF92F06-B5AB-464F-9EC2-C2D28D0B9339}" type="presOf" srcId="{7FFFA2FE-2380-4BD9-A40F-3E59E2A321D7}" destId="{E77ED743-E72F-4C28-8CF1-2B0B7AC7AD6E}" srcOrd="1" destOrd="0" presId="urn:microsoft.com/office/officeart/2005/8/layout/hierarchy3"/>
    <dgm:cxn modelId="{588B8B08-A16D-4F2D-8F14-617DBBA3E686}" srcId="{DE86E721-63EF-4DB1-9EE8-4E61D3FA3A60}" destId="{6C9805C7-6425-407B-B5A9-D72200E2CA81}" srcOrd="0" destOrd="0" parTransId="{4D3F8E7E-76A7-4B91-9D4E-9AEB04CC8574}" sibTransId="{2E790B54-C095-412E-B74B-F9A4966D791F}"/>
    <dgm:cxn modelId="{852BA310-4216-409E-A70A-107650F8EEB1}" srcId="{DE86E721-63EF-4DB1-9EE8-4E61D3FA3A60}" destId="{F6B493F8-EE72-4104-8326-8C491DA20E6D}" srcOrd="2" destOrd="0" parTransId="{98D24309-1F75-4EA5-AA7E-7AF4D5B4483D}" sibTransId="{0A24C2F8-4188-4C52-9814-32D208F82464}"/>
    <dgm:cxn modelId="{70483816-17BF-434B-85EC-FE933DD79102}" type="presOf" srcId="{C2639809-4B46-46CC-B943-1CCB5EAFB34F}" destId="{0D091C42-E57C-4B7B-B938-627AB3FE1565}" srcOrd="0" destOrd="0" presId="urn:microsoft.com/office/officeart/2005/8/layout/hierarchy3"/>
    <dgm:cxn modelId="{91543422-4653-4C7E-B561-6EC39E8C3329}" type="presOf" srcId="{7FFFA2FE-2380-4BD9-A40F-3E59E2A321D7}" destId="{7872EE08-4046-4222-B1F0-4C042513BD83}" srcOrd="0" destOrd="0" presId="urn:microsoft.com/office/officeart/2005/8/layout/hierarchy3"/>
    <dgm:cxn modelId="{4DD49B24-A00C-41FD-978F-CEE47EFDFF18}" type="presOf" srcId="{6C9805C7-6425-407B-B5A9-D72200E2CA81}" destId="{24AFF227-E257-411D-87BA-57681644CE85}" srcOrd="0" destOrd="0" presId="urn:microsoft.com/office/officeart/2005/8/layout/hierarchy3"/>
    <dgm:cxn modelId="{1DBA592A-1714-4144-9EAC-55DD522145F7}" type="presOf" srcId="{5C94BED0-6EDD-4759-A8E0-C22BF0DCB269}" destId="{C96CE520-A8D6-44D5-8168-4D0A4B747422}" srcOrd="0" destOrd="0" presId="urn:microsoft.com/office/officeart/2005/8/layout/hierarchy3"/>
    <dgm:cxn modelId="{A0CE7633-4DC4-4F81-8C65-9638D9FAE7E4}" srcId="{DE86E721-63EF-4DB1-9EE8-4E61D3FA3A60}" destId="{7FFFA2FE-2380-4BD9-A40F-3E59E2A321D7}" srcOrd="1" destOrd="0" parTransId="{AC454C97-60CB-4E63-BA19-8874BC9ABFAE}" sibTransId="{72B17963-77C7-40F9-82EE-234E82974A97}"/>
    <dgm:cxn modelId="{2A471A5D-CA1D-435D-96C9-19BE1A20E914}" type="presOf" srcId="{9C7C6FB0-28DC-4248-A20B-B725CFE75994}" destId="{CE7CA0E2-FE3F-43BF-9A25-09BF5C27009E}" srcOrd="0" destOrd="0" presId="urn:microsoft.com/office/officeart/2005/8/layout/hierarchy3"/>
    <dgm:cxn modelId="{55688158-B429-4B70-A501-4198A2EA523B}" type="presOf" srcId="{1EB5009D-FF44-47EA-9142-A1CB3CBE5102}" destId="{4A63CFA9-6ADD-424B-9FF2-F719B64DB9B8}" srcOrd="0" destOrd="0" presId="urn:microsoft.com/office/officeart/2005/8/layout/hierarchy3"/>
    <dgm:cxn modelId="{86566159-3D1D-404B-B46F-E4880DC5B69E}" srcId="{6C9805C7-6425-407B-B5A9-D72200E2CA81}" destId="{04580AC5-D640-4C26-B2F3-F7C053A79F1E}" srcOrd="0" destOrd="0" parTransId="{1EB5009D-FF44-47EA-9142-A1CB3CBE5102}" sibTransId="{856C5F02-A6FC-43D6-8248-6F52BD9548D0}"/>
    <dgm:cxn modelId="{CB4AD97C-F6CE-421E-801A-B8F1A612DBD3}" type="presOf" srcId="{1071FC23-D06D-4B78-9793-C4C0FA31BAB8}" destId="{12FA69EF-BA9A-4BDE-8FD8-5F547C1E49D8}" srcOrd="0" destOrd="0" presId="urn:microsoft.com/office/officeart/2005/8/layout/hierarchy3"/>
    <dgm:cxn modelId="{12426A7F-0433-4287-860C-80BF19D96D6E}" type="presOf" srcId="{DC02F1CD-9047-4EF5-9B5A-1715ACD4BC5C}" destId="{1E484352-8EE6-4252-BDF6-C51DBDE1BBD9}" srcOrd="0" destOrd="0" presId="urn:microsoft.com/office/officeart/2005/8/layout/hierarchy3"/>
    <dgm:cxn modelId="{3E318082-436A-4E07-88B1-A34134FA60D4}" type="presOf" srcId="{1CA19918-2BEA-4053-A4FB-3AE0A8B273F9}" destId="{DC7674E1-7DDD-4774-80F9-688828987495}" srcOrd="0" destOrd="0" presId="urn:microsoft.com/office/officeart/2005/8/layout/hierarchy3"/>
    <dgm:cxn modelId="{E77DD782-E130-48FD-8B9E-AB71AF21FBC2}" srcId="{6C9805C7-6425-407B-B5A9-D72200E2CA81}" destId="{5C94BED0-6EDD-4759-A8E0-C22BF0DCB269}" srcOrd="1" destOrd="0" parTransId="{C2639809-4B46-46CC-B943-1CCB5EAFB34F}" sibTransId="{73F202DB-B23C-4706-BE36-240060152841}"/>
    <dgm:cxn modelId="{25371E87-01AF-4E1D-B58B-D1B56C431DA7}" type="presOf" srcId="{04580AC5-D640-4C26-B2F3-F7C053A79F1E}" destId="{298BA8B8-DDE1-476E-A5B2-38ADE4443D94}" srcOrd="0" destOrd="0" presId="urn:microsoft.com/office/officeart/2005/8/layout/hierarchy3"/>
    <dgm:cxn modelId="{538F718C-B069-4267-BF86-13689BD5F784}" srcId="{F6B493F8-EE72-4104-8326-8C491DA20E6D}" destId="{1071FC23-D06D-4B78-9793-C4C0FA31BAB8}" srcOrd="1" destOrd="0" parTransId="{7BACBFE0-8EF6-4072-8D2C-5ED38487C1AF}" sibTransId="{8C418DDB-966B-4B64-8787-A168D32A7CAB}"/>
    <dgm:cxn modelId="{79AA2A92-70D4-4CF1-AE35-4B6D58C3461A}" type="presOf" srcId="{7BACBFE0-8EF6-4072-8D2C-5ED38487C1AF}" destId="{2D890CCB-C87D-49F7-A4D9-374771B7740D}" srcOrd="0" destOrd="0" presId="urn:microsoft.com/office/officeart/2005/8/layout/hierarchy3"/>
    <dgm:cxn modelId="{643831AB-FC5D-408C-B4B7-8D2889346B68}" srcId="{7FFFA2FE-2380-4BD9-A40F-3E59E2A321D7}" destId="{FF5FA689-BF81-4410-8048-C2AC633A410E}" srcOrd="1" destOrd="0" parTransId="{1CA19918-2BEA-4053-A4FB-3AE0A8B273F9}" sibTransId="{DDB2A0BF-4363-4FC3-B797-705A542C7B80}"/>
    <dgm:cxn modelId="{3C9964AF-976B-4E7D-AD7D-BFB1E85CE65D}" srcId="{7FFFA2FE-2380-4BD9-A40F-3E59E2A321D7}" destId="{9C7C6FB0-28DC-4248-A20B-B725CFE75994}" srcOrd="0" destOrd="0" parTransId="{7ABAE11D-2B58-4941-BEC2-B5442A141031}" sibTransId="{622AEAD0-9923-4307-A90C-98AD2B730F1C}"/>
    <dgm:cxn modelId="{34A39EC9-2893-410B-846B-864DF002140D}" type="presOf" srcId="{FF5FA689-BF81-4410-8048-C2AC633A410E}" destId="{8765B9D5-2B6A-4764-A3D7-E23B94520452}" srcOrd="0" destOrd="0" presId="urn:microsoft.com/office/officeart/2005/8/layout/hierarchy3"/>
    <dgm:cxn modelId="{A88A0DD9-F01B-418A-B612-22FB2C9C813F}" type="presOf" srcId="{6C9805C7-6425-407B-B5A9-D72200E2CA81}" destId="{05D4652A-6E58-49AC-B359-84DD20B6171F}" srcOrd="1" destOrd="0" presId="urn:microsoft.com/office/officeart/2005/8/layout/hierarchy3"/>
    <dgm:cxn modelId="{BF59E0D9-F567-468E-AE93-B8B831D314F1}" type="presOf" srcId="{DE86E721-63EF-4DB1-9EE8-4E61D3FA3A60}" destId="{C2579D1F-473F-4B05-8C50-A520CB69751E}" srcOrd="0" destOrd="0" presId="urn:microsoft.com/office/officeart/2005/8/layout/hierarchy3"/>
    <dgm:cxn modelId="{2E4BB1DA-5A8C-4DA4-9A04-25ECE2940A80}" type="presOf" srcId="{F6B493F8-EE72-4104-8326-8C491DA20E6D}" destId="{4FB08856-A68D-43A5-B450-257B810E69B0}" srcOrd="0" destOrd="0" presId="urn:microsoft.com/office/officeart/2005/8/layout/hierarchy3"/>
    <dgm:cxn modelId="{1CE6D4E2-CA76-46C5-8FD3-A1015DC00D79}" type="presOf" srcId="{7ABAE11D-2B58-4941-BEC2-B5442A141031}" destId="{9D60EF85-0F24-4EE7-A18B-D26B1F9F08FC}" srcOrd="0" destOrd="0" presId="urn:microsoft.com/office/officeart/2005/8/layout/hierarchy3"/>
    <dgm:cxn modelId="{4C761CF7-D2A7-4834-B317-CBFABB6643A6}" type="presOf" srcId="{523D2E5F-5992-4391-9ADD-161F88562BEF}" destId="{EA05D6FF-EE14-4810-9FBA-FE931EE1000F}" srcOrd="0" destOrd="0" presId="urn:microsoft.com/office/officeart/2005/8/layout/hierarchy3"/>
    <dgm:cxn modelId="{9528DEF8-A574-4BAD-A5F8-8EAE87925768}" type="presOf" srcId="{F6B493F8-EE72-4104-8326-8C491DA20E6D}" destId="{7F874372-804E-4330-BFC8-A40CE27FCD89}" srcOrd="1" destOrd="0" presId="urn:microsoft.com/office/officeart/2005/8/layout/hierarchy3"/>
    <dgm:cxn modelId="{3796A071-BF31-45A7-8CCC-8ADED18176E6}" type="presParOf" srcId="{C2579D1F-473F-4B05-8C50-A520CB69751E}" destId="{3114FC49-1278-4146-A722-E9CFA70B84E2}" srcOrd="0" destOrd="0" presId="urn:microsoft.com/office/officeart/2005/8/layout/hierarchy3"/>
    <dgm:cxn modelId="{5C9326D1-9492-4087-BDBF-D1F5E10D3CAB}" type="presParOf" srcId="{3114FC49-1278-4146-A722-E9CFA70B84E2}" destId="{AB189A43-61CC-4033-AA46-6B469CF8A0AE}" srcOrd="0" destOrd="0" presId="urn:microsoft.com/office/officeart/2005/8/layout/hierarchy3"/>
    <dgm:cxn modelId="{64E1AC86-51B9-49FF-B412-7B8780C2997E}" type="presParOf" srcId="{AB189A43-61CC-4033-AA46-6B469CF8A0AE}" destId="{24AFF227-E257-411D-87BA-57681644CE85}" srcOrd="0" destOrd="0" presId="urn:microsoft.com/office/officeart/2005/8/layout/hierarchy3"/>
    <dgm:cxn modelId="{25CEE106-5247-441C-9DE1-9C082F634A84}" type="presParOf" srcId="{AB189A43-61CC-4033-AA46-6B469CF8A0AE}" destId="{05D4652A-6E58-49AC-B359-84DD20B6171F}" srcOrd="1" destOrd="0" presId="urn:microsoft.com/office/officeart/2005/8/layout/hierarchy3"/>
    <dgm:cxn modelId="{5AC50EC8-1A05-468A-B143-07D1BC8F07DE}" type="presParOf" srcId="{3114FC49-1278-4146-A722-E9CFA70B84E2}" destId="{DCCFBCEB-810E-4184-9AC6-C9B2E72AC562}" srcOrd="1" destOrd="0" presId="urn:microsoft.com/office/officeart/2005/8/layout/hierarchy3"/>
    <dgm:cxn modelId="{F41B8A31-2089-4560-A6C2-7B045AE4F44F}" type="presParOf" srcId="{DCCFBCEB-810E-4184-9AC6-C9B2E72AC562}" destId="{4A63CFA9-6ADD-424B-9FF2-F719B64DB9B8}" srcOrd="0" destOrd="0" presId="urn:microsoft.com/office/officeart/2005/8/layout/hierarchy3"/>
    <dgm:cxn modelId="{F8B22466-6ACB-4234-9198-8FA85292914E}" type="presParOf" srcId="{DCCFBCEB-810E-4184-9AC6-C9B2E72AC562}" destId="{298BA8B8-DDE1-476E-A5B2-38ADE4443D94}" srcOrd="1" destOrd="0" presId="urn:microsoft.com/office/officeart/2005/8/layout/hierarchy3"/>
    <dgm:cxn modelId="{421A20B7-D8FF-4EB0-ABBF-B7974D1CB84B}" type="presParOf" srcId="{DCCFBCEB-810E-4184-9AC6-C9B2E72AC562}" destId="{0D091C42-E57C-4B7B-B938-627AB3FE1565}" srcOrd="2" destOrd="0" presId="urn:microsoft.com/office/officeart/2005/8/layout/hierarchy3"/>
    <dgm:cxn modelId="{2FCD1177-3F4F-4B66-A478-EEA638F50FD5}" type="presParOf" srcId="{DCCFBCEB-810E-4184-9AC6-C9B2E72AC562}" destId="{C96CE520-A8D6-44D5-8168-4D0A4B747422}" srcOrd="3" destOrd="0" presId="urn:microsoft.com/office/officeart/2005/8/layout/hierarchy3"/>
    <dgm:cxn modelId="{37E2FCE5-465E-4859-AAA2-76F17320CC9F}" type="presParOf" srcId="{C2579D1F-473F-4B05-8C50-A520CB69751E}" destId="{EC0C89E6-5BFA-4F64-B2EB-A086B2D1C823}" srcOrd="1" destOrd="0" presId="urn:microsoft.com/office/officeart/2005/8/layout/hierarchy3"/>
    <dgm:cxn modelId="{BD1595F4-2575-434D-98B6-BB5112AEBBE3}" type="presParOf" srcId="{EC0C89E6-5BFA-4F64-B2EB-A086B2D1C823}" destId="{BD028C6B-705C-4799-83F3-37D49696C74A}" srcOrd="0" destOrd="0" presId="urn:microsoft.com/office/officeart/2005/8/layout/hierarchy3"/>
    <dgm:cxn modelId="{38A2AAAE-EC26-41F0-BCDB-1E76D698897C}" type="presParOf" srcId="{BD028C6B-705C-4799-83F3-37D49696C74A}" destId="{7872EE08-4046-4222-B1F0-4C042513BD83}" srcOrd="0" destOrd="0" presId="urn:microsoft.com/office/officeart/2005/8/layout/hierarchy3"/>
    <dgm:cxn modelId="{FAE77AEA-22C1-41A7-AEDE-D2433CFCE62A}" type="presParOf" srcId="{BD028C6B-705C-4799-83F3-37D49696C74A}" destId="{E77ED743-E72F-4C28-8CF1-2B0B7AC7AD6E}" srcOrd="1" destOrd="0" presId="urn:microsoft.com/office/officeart/2005/8/layout/hierarchy3"/>
    <dgm:cxn modelId="{C5B68C48-DEBD-4E4C-8AB2-AD765E53F5A0}" type="presParOf" srcId="{EC0C89E6-5BFA-4F64-B2EB-A086B2D1C823}" destId="{426E08AD-48DE-4504-B075-B8F3B805C3F9}" srcOrd="1" destOrd="0" presId="urn:microsoft.com/office/officeart/2005/8/layout/hierarchy3"/>
    <dgm:cxn modelId="{8C624381-F7D1-4497-BBEB-273C5A48C784}" type="presParOf" srcId="{426E08AD-48DE-4504-B075-B8F3B805C3F9}" destId="{9D60EF85-0F24-4EE7-A18B-D26B1F9F08FC}" srcOrd="0" destOrd="0" presId="urn:microsoft.com/office/officeart/2005/8/layout/hierarchy3"/>
    <dgm:cxn modelId="{B1B2EBEB-BC0E-481A-A693-89B46C313B6C}" type="presParOf" srcId="{426E08AD-48DE-4504-B075-B8F3B805C3F9}" destId="{CE7CA0E2-FE3F-43BF-9A25-09BF5C27009E}" srcOrd="1" destOrd="0" presId="urn:microsoft.com/office/officeart/2005/8/layout/hierarchy3"/>
    <dgm:cxn modelId="{B4FD03B4-95FF-4F46-AA3C-3F7884A21CA9}" type="presParOf" srcId="{426E08AD-48DE-4504-B075-B8F3B805C3F9}" destId="{DC7674E1-7DDD-4774-80F9-688828987495}" srcOrd="2" destOrd="0" presId="urn:microsoft.com/office/officeart/2005/8/layout/hierarchy3"/>
    <dgm:cxn modelId="{1A7914D2-B464-4A64-8316-352F57F42800}" type="presParOf" srcId="{426E08AD-48DE-4504-B075-B8F3B805C3F9}" destId="{8765B9D5-2B6A-4764-A3D7-E23B94520452}" srcOrd="3" destOrd="0" presId="urn:microsoft.com/office/officeart/2005/8/layout/hierarchy3"/>
    <dgm:cxn modelId="{A2F58AA8-263B-43AD-9B18-012D7C45B818}" type="presParOf" srcId="{C2579D1F-473F-4B05-8C50-A520CB69751E}" destId="{AD8D5450-4188-40B1-B4F8-249D548285CB}" srcOrd="2" destOrd="0" presId="urn:microsoft.com/office/officeart/2005/8/layout/hierarchy3"/>
    <dgm:cxn modelId="{03C14615-A374-4D33-85D2-58A1E93661F4}" type="presParOf" srcId="{AD8D5450-4188-40B1-B4F8-249D548285CB}" destId="{F5409000-AC06-49B1-8313-B361D96ECD4F}" srcOrd="0" destOrd="0" presId="urn:microsoft.com/office/officeart/2005/8/layout/hierarchy3"/>
    <dgm:cxn modelId="{4BD0892A-5B92-4C77-814A-1A69C68E127A}" type="presParOf" srcId="{F5409000-AC06-49B1-8313-B361D96ECD4F}" destId="{4FB08856-A68D-43A5-B450-257B810E69B0}" srcOrd="0" destOrd="0" presId="urn:microsoft.com/office/officeart/2005/8/layout/hierarchy3"/>
    <dgm:cxn modelId="{559022BC-5CAE-4644-B846-1EAE4B3F3713}" type="presParOf" srcId="{F5409000-AC06-49B1-8313-B361D96ECD4F}" destId="{7F874372-804E-4330-BFC8-A40CE27FCD89}" srcOrd="1" destOrd="0" presId="urn:microsoft.com/office/officeart/2005/8/layout/hierarchy3"/>
    <dgm:cxn modelId="{70D1FEB7-6B58-4E54-9237-05109D5453CB}" type="presParOf" srcId="{AD8D5450-4188-40B1-B4F8-249D548285CB}" destId="{DB113F8F-BBE0-49B5-A489-3C258A6BB401}" srcOrd="1" destOrd="0" presId="urn:microsoft.com/office/officeart/2005/8/layout/hierarchy3"/>
    <dgm:cxn modelId="{A04E5F25-37E3-4352-BED6-F94FDA07D08E}" type="presParOf" srcId="{DB113F8F-BBE0-49B5-A489-3C258A6BB401}" destId="{1E484352-8EE6-4252-BDF6-C51DBDE1BBD9}" srcOrd="0" destOrd="0" presId="urn:microsoft.com/office/officeart/2005/8/layout/hierarchy3"/>
    <dgm:cxn modelId="{2FAE9B4F-6484-416B-9BB3-CC6E33AFB0D5}" type="presParOf" srcId="{DB113F8F-BBE0-49B5-A489-3C258A6BB401}" destId="{EA05D6FF-EE14-4810-9FBA-FE931EE1000F}" srcOrd="1" destOrd="0" presId="urn:microsoft.com/office/officeart/2005/8/layout/hierarchy3"/>
    <dgm:cxn modelId="{874E0765-672E-428C-9ECC-F1BC1805E9EE}" type="presParOf" srcId="{DB113F8F-BBE0-49B5-A489-3C258A6BB401}" destId="{2D890CCB-C87D-49F7-A4D9-374771B7740D}" srcOrd="2" destOrd="0" presId="urn:microsoft.com/office/officeart/2005/8/layout/hierarchy3"/>
    <dgm:cxn modelId="{6FB3B2C2-A8F7-494F-9297-59BE7B8C0EC1}" type="presParOf" srcId="{DB113F8F-BBE0-49B5-A489-3C258A6BB401}" destId="{12FA69EF-BA9A-4BDE-8FD8-5F547C1E49D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FF227-E257-411D-87BA-57681644CE85}">
      <dsp:nvSpPr>
        <dsp:cNvPr id="0" name=""/>
        <dsp:cNvSpPr/>
      </dsp:nvSpPr>
      <dsp:spPr>
        <a:xfrm>
          <a:off x="1166663" y="1124"/>
          <a:ext cx="2925365" cy="1462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200" kern="1200" dirty="0"/>
            <a:t>Manligt </a:t>
          </a:r>
        </a:p>
      </dsp:txBody>
      <dsp:txXfrm>
        <a:off x="1209503" y="43964"/>
        <a:ext cx="2839685" cy="1377002"/>
      </dsp:txXfrm>
    </dsp:sp>
    <dsp:sp modelId="{4A63CFA9-6ADD-424B-9FF2-F719B64DB9B8}">
      <dsp:nvSpPr>
        <dsp:cNvPr id="0" name=""/>
        <dsp:cNvSpPr/>
      </dsp:nvSpPr>
      <dsp:spPr>
        <a:xfrm>
          <a:off x="1459200" y="1463807"/>
          <a:ext cx="292536" cy="109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12"/>
              </a:lnTo>
              <a:lnTo>
                <a:pt x="292536" y="10970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BA8B8-DDE1-476E-A5B2-38ADE4443D94}">
      <dsp:nvSpPr>
        <dsp:cNvPr id="0" name=""/>
        <dsp:cNvSpPr/>
      </dsp:nvSpPr>
      <dsp:spPr>
        <a:xfrm>
          <a:off x="1751736" y="1829478"/>
          <a:ext cx="2340292" cy="1462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Arbete som är Hårt, Producerande </a:t>
          </a:r>
        </a:p>
      </dsp:txBody>
      <dsp:txXfrm>
        <a:off x="1794576" y="1872318"/>
        <a:ext cx="2254612" cy="1377002"/>
      </dsp:txXfrm>
    </dsp:sp>
    <dsp:sp modelId="{0D091C42-E57C-4B7B-B938-627AB3FE1565}">
      <dsp:nvSpPr>
        <dsp:cNvPr id="0" name=""/>
        <dsp:cNvSpPr/>
      </dsp:nvSpPr>
      <dsp:spPr>
        <a:xfrm>
          <a:off x="1459200" y="1463807"/>
          <a:ext cx="292536" cy="292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5365"/>
              </a:lnTo>
              <a:lnTo>
                <a:pt x="292536" y="29253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CE520-A8D6-44D5-8168-4D0A4B747422}">
      <dsp:nvSpPr>
        <dsp:cNvPr id="0" name=""/>
        <dsp:cNvSpPr/>
      </dsp:nvSpPr>
      <dsp:spPr>
        <a:xfrm>
          <a:off x="1751736" y="3657831"/>
          <a:ext cx="2340292" cy="1462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Agerande som är fysiskt, aggressivt.</a:t>
          </a:r>
        </a:p>
      </dsp:txBody>
      <dsp:txXfrm>
        <a:off x="1794576" y="3700671"/>
        <a:ext cx="2254612" cy="1377002"/>
      </dsp:txXfrm>
    </dsp:sp>
    <dsp:sp modelId="{4FB08856-A68D-43A5-B450-257B810E69B0}">
      <dsp:nvSpPr>
        <dsp:cNvPr id="0" name=""/>
        <dsp:cNvSpPr/>
      </dsp:nvSpPr>
      <dsp:spPr>
        <a:xfrm>
          <a:off x="4823370" y="1124"/>
          <a:ext cx="2925365" cy="1462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200" kern="1200" dirty="0"/>
            <a:t>Kvinnligt</a:t>
          </a:r>
        </a:p>
      </dsp:txBody>
      <dsp:txXfrm>
        <a:off x="4866210" y="43964"/>
        <a:ext cx="2839685" cy="1377002"/>
      </dsp:txXfrm>
    </dsp:sp>
    <dsp:sp modelId="{1E484352-8EE6-4252-BDF6-C51DBDE1BBD9}">
      <dsp:nvSpPr>
        <dsp:cNvPr id="0" name=""/>
        <dsp:cNvSpPr/>
      </dsp:nvSpPr>
      <dsp:spPr>
        <a:xfrm>
          <a:off x="5115907" y="1463807"/>
          <a:ext cx="292536" cy="109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012"/>
              </a:lnTo>
              <a:lnTo>
                <a:pt x="292536" y="10970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5D6FF-EE14-4810-9FBA-FE931EE1000F}">
      <dsp:nvSpPr>
        <dsp:cNvPr id="0" name=""/>
        <dsp:cNvSpPr/>
      </dsp:nvSpPr>
      <dsp:spPr>
        <a:xfrm>
          <a:off x="5408443" y="1829478"/>
          <a:ext cx="2340292" cy="1462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Arbete som är Omhändertagande, mjukt</a:t>
          </a:r>
        </a:p>
      </dsp:txBody>
      <dsp:txXfrm>
        <a:off x="5451283" y="1872318"/>
        <a:ext cx="2254612" cy="1377002"/>
      </dsp:txXfrm>
    </dsp:sp>
    <dsp:sp modelId="{2D890CCB-C87D-49F7-A4D9-374771B7740D}">
      <dsp:nvSpPr>
        <dsp:cNvPr id="0" name=""/>
        <dsp:cNvSpPr/>
      </dsp:nvSpPr>
      <dsp:spPr>
        <a:xfrm>
          <a:off x="5115907" y="1463807"/>
          <a:ext cx="292536" cy="292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5365"/>
              </a:lnTo>
              <a:lnTo>
                <a:pt x="292536" y="29253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A69EF-BA9A-4BDE-8FD8-5F547C1E49D8}">
      <dsp:nvSpPr>
        <dsp:cNvPr id="0" name=""/>
        <dsp:cNvSpPr/>
      </dsp:nvSpPr>
      <dsp:spPr>
        <a:xfrm>
          <a:off x="5408443" y="3657831"/>
          <a:ext cx="2340292" cy="1462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Agerande som är graciöst, försiktigt.</a:t>
          </a:r>
        </a:p>
      </dsp:txBody>
      <dsp:txXfrm>
        <a:off x="5451283" y="3700671"/>
        <a:ext cx="2254612" cy="1377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FF227-E257-411D-87BA-57681644CE85}">
      <dsp:nvSpPr>
        <dsp:cNvPr id="0" name=""/>
        <dsp:cNvSpPr/>
      </dsp:nvSpPr>
      <dsp:spPr>
        <a:xfrm>
          <a:off x="1088" y="332513"/>
          <a:ext cx="2546635" cy="1273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Manligt </a:t>
          </a:r>
        </a:p>
      </dsp:txBody>
      <dsp:txXfrm>
        <a:off x="38382" y="369807"/>
        <a:ext cx="2472047" cy="1198729"/>
      </dsp:txXfrm>
    </dsp:sp>
    <dsp:sp modelId="{4A63CFA9-6ADD-424B-9FF2-F719B64DB9B8}">
      <dsp:nvSpPr>
        <dsp:cNvPr id="0" name=""/>
        <dsp:cNvSpPr/>
      </dsp:nvSpPr>
      <dsp:spPr>
        <a:xfrm>
          <a:off x="255751" y="1605831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BA8B8-DDE1-476E-A5B2-38ADE4443D94}">
      <dsp:nvSpPr>
        <dsp:cNvPr id="0" name=""/>
        <dsp:cNvSpPr/>
      </dsp:nvSpPr>
      <dsp:spPr>
        <a:xfrm>
          <a:off x="510415" y="1924160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Arbete som är Hårt, Producerande </a:t>
          </a:r>
        </a:p>
      </dsp:txBody>
      <dsp:txXfrm>
        <a:off x="547709" y="1961454"/>
        <a:ext cx="1962720" cy="1198729"/>
      </dsp:txXfrm>
    </dsp:sp>
    <dsp:sp modelId="{0D091C42-E57C-4B7B-B938-627AB3FE1565}">
      <dsp:nvSpPr>
        <dsp:cNvPr id="0" name=""/>
        <dsp:cNvSpPr/>
      </dsp:nvSpPr>
      <dsp:spPr>
        <a:xfrm>
          <a:off x="255751" y="1605831"/>
          <a:ext cx="254663" cy="254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635"/>
              </a:lnTo>
              <a:lnTo>
                <a:pt x="254663" y="25466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CE520-A8D6-44D5-8168-4D0A4B747422}">
      <dsp:nvSpPr>
        <dsp:cNvPr id="0" name=""/>
        <dsp:cNvSpPr/>
      </dsp:nvSpPr>
      <dsp:spPr>
        <a:xfrm>
          <a:off x="510415" y="3515807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Agerande som är fysiskt, aggressivt.</a:t>
          </a:r>
        </a:p>
      </dsp:txBody>
      <dsp:txXfrm>
        <a:off x="547709" y="3553101"/>
        <a:ext cx="1962720" cy="1198729"/>
      </dsp:txXfrm>
    </dsp:sp>
    <dsp:sp modelId="{7872EE08-4046-4222-B1F0-4C042513BD83}">
      <dsp:nvSpPr>
        <dsp:cNvPr id="0" name=""/>
        <dsp:cNvSpPr/>
      </dsp:nvSpPr>
      <dsp:spPr>
        <a:xfrm>
          <a:off x="3184382" y="332513"/>
          <a:ext cx="2546635" cy="1273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Normbrytande </a:t>
          </a:r>
        </a:p>
      </dsp:txBody>
      <dsp:txXfrm>
        <a:off x="3221676" y="369807"/>
        <a:ext cx="2472047" cy="1198729"/>
      </dsp:txXfrm>
    </dsp:sp>
    <dsp:sp modelId="{9D60EF85-0F24-4EE7-A18B-D26B1F9F08FC}">
      <dsp:nvSpPr>
        <dsp:cNvPr id="0" name=""/>
        <dsp:cNvSpPr/>
      </dsp:nvSpPr>
      <dsp:spPr>
        <a:xfrm>
          <a:off x="3439045" y="1605831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CA0E2-FE3F-43BF-9A25-09BF5C27009E}">
      <dsp:nvSpPr>
        <dsp:cNvPr id="0" name=""/>
        <dsp:cNvSpPr/>
      </dsp:nvSpPr>
      <dsp:spPr>
        <a:xfrm>
          <a:off x="3693709" y="1924160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500" kern="1200" dirty="0"/>
        </a:p>
      </dsp:txBody>
      <dsp:txXfrm>
        <a:off x="3731003" y="1961454"/>
        <a:ext cx="1962720" cy="1198729"/>
      </dsp:txXfrm>
    </dsp:sp>
    <dsp:sp modelId="{DC7674E1-7DDD-4774-80F9-688828987495}">
      <dsp:nvSpPr>
        <dsp:cNvPr id="0" name=""/>
        <dsp:cNvSpPr/>
      </dsp:nvSpPr>
      <dsp:spPr>
        <a:xfrm>
          <a:off x="3439045" y="1605831"/>
          <a:ext cx="254663" cy="254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635"/>
              </a:lnTo>
              <a:lnTo>
                <a:pt x="254663" y="25466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5B9D5-2B6A-4764-A3D7-E23B94520452}">
      <dsp:nvSpPr>
        <dsp:cNvPr id="0" name=""/>
        <dsp:cNvSpPr/>
      </dsp:nvSpPr>
      <dsp:spPr>
        <a:xfrm>
          <a:off x="3693709" y="3515807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500" kern="1200" dirty="0"/>
        </a:p>
      </dsp:txBody>
      <dsp:txXfrm>
        <a:off x="3731003" y="3553101"/>
        <a:ext cx="1962720" cy="1198729"/>
      </dsp:txXfrm>
    </dsp:sp>
    <dsp:sp modelId="{4FB08856-A68D-43A5-B450-257B810E69B0}">
      <dsp:nvSpPr>
        <dsp:cNvPr id="0" name=""/>
        <dsp:cNvSpPr/>
      </dsp:nvSpPr>
      <dsp:spPr>
        <a:xfrm>
          <a:off x="6367676" y="332513"/>
          <a:ext cx="2546635" cy="1273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dirty="0"/>
            <a:t>Kvinnligt</a:t>
          </a:r>
        </a:p>
      </dsp:txBody>
      <dsp:txXfrm>
        <a:off x="6404970" y="369807"/>
        <a:ext cx="2472047" cy="1198729"/>
      </dsp:txXfrm>
    </dsp:sp>
    <dsp:sp modelId="{1E484352-8EE6-4252-BDF6-C51DBDE1BBD9}">
      <dsp:nvSpPr>
        <dsp:cNvPr id="0" name=""/>
        <dsp:cNvSpPr/>
      </dsp:nvSpPr>
      <dsp:spPr>
        <a:xfrm>
          <a:off x="6622339" y="1605831"/>
          <a:ext cx="254663" cy="95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988"/>
              </a:lnTo>
              <a:lnTo>
                <a:pt x="254663" y="95498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5D6FF-EE14-4810-9FBA-FE931EE1000F}">
      <dsp:nvSpPr>
        <dsp:cNvPr id="0" name=""/>
        <dsp:cNvSpPr/>
      </dsp:nvSpPr>
      <dsp:spPr>
        <a:xfrm>
          <a:off x="6877003" y="1924160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Arbete som är Omhändertagande, mjukt</a:t>
          </a:r>
        </a:p>
      </dsp:txBody>
      <dsp:txXfrm>
        <a:off x="6914297" y="1961454"/>
        <a:ext cx="1962720" cy="1198729"/>
      </dsp:txXfrm>
    </dsp:sp>
    <dsp:sp modelId="{2D890CCB-C87D-49F7-A4D9-374771B7740D}">
      <dsp:nvSpPr>
        <dsp:cNvPr id="0" name=""/>
        <dsp:cNvSpPr/>
      </dsp:nvSpPr>
      <dsp:spPr>
        <a:xfrm>
          <a:off x="6622339" y="1605831"/>
          <a:ext cx="254663" cy="254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635"/>
              </a:lnTo>
              <a:lnTo>
                <a:pt x="254663" y="25466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A69EF-BA9A-4BDE-8FD8-5F547C1E49D8}">
      <dsp:nvSpPr>
        <dsp:cNvPr id="0" name=""/>
        <dsp:cNvSpPr/>
      </dsp:nvSpPr>
      <dsp:spPr>
        <a:xfrm>
          <a:off x="6877003" y="3515807"/>
          <a:ext cx="2037308" cy="1273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Agerande som är graciöst, försiktigt.</a:t>
          </a:r>
        </a:p>
      </dsp:txBody>
      <dsp:txXfrm>
        <a:off x="6914297" y="3553101"/>
        <a:ext cx="1962720" cy="119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C2i67oHtB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FyKRAfDfU4?t=9" TargetMode="External"/><Relationship Id="rId2" Type="http://schemas.openxmlformats.org/officeDocument/2006/relationships/hyperlink" Target="https://youtu.be/W5YX_Dtf_nE?t=1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ANhtgO8-j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E540CF-778D-435C-B845-57214904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Patriarkat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E36A514-7ABD-4728-AD0D-80B74A60A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354487"/>
              </p:ext>
            </p:extLst>
          </p:nvPr>
        </p:nvGraphicFramePr>
        <p:xfrm>
          <a:off x="2589212" y="1459042"/>
          <a:ext cx="8915400" cy="512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Bild 5" descr="Man">
            <a:extLst>
              <a:ext uri="{FF2B5EF4-FFF2-40B4-BE49-F238E27FC236}">
                <a16:creationId xmlns:a16="http://schemas.microsoft.com/office/drawing/2014/main" id="{D0AFC6FA-DCA1-4C0D-A054-B4CB7296EE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0629" y="1697636"/>
            <a:ext cx="914400" cy="914400"/>
          </a:xfrm>
          <a:prstGeom prst="rect">
            <a:avLst/>
          </a:prstGeom>
        </p:spPr>
      </p:pic>
      <p:pic>
        <p:nvPicPr>
          <p:cNvPr id="8" name="Bild 7" descr="Kvinna">
            <a:extLst>
              <a:ext uri="{FF2B5EF4-FFF2-40B4-BE49-F238E27FC236}">
                <a16:creationId xmlns:a16="http://schemas.microsoft.com/office/drawing/2014/main" id="{4A8665FC-BD87-489C-831B-53D1DCD251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25790" y="16976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4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E540CF-778D-435C-B845-57214904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Patriarkat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E36A514-7ABD-4728-AD0D-80B74A60A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544487"/>
              </p:ext>
            </p:extLst>
          </p:nvPr>
        </p:nvGraphicFramePr>
        <p:xfrm>
          <a:off x="2132012" y="1444052"/>
          <a:ext cx="8915400" cy="512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Bild 5" descr="Man">
            <a:extLst>
              <a:ext uri="{FF2B5EF4-FFF2-40B4-BE49-F238E27FC236}">
                <a16:creationId xmlns:a16="http://schemas.microsoft.com/office/drawing/2014/main" id="{D0AFC6FA-DCA1-4C0D-A054-B4CB7296EE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17612" y="1905000"/>
            <a:ext cx="914400" cy="914400"/>
          </a:xfrm>
          <a:prstGeom prst="rect">
            <a:avLst/>
          </a:prstGeom>
        </p:spPr>
      </p:pic>
      <p:pic>
        <p:nvPicPr>
          <p:cNvPr id="8" name="Bild 7" descr="Kvinna">
            <a:extLst>
              <a:ext uri="{FF2B5EF4-FFF2-40B4-BE49-F238E27FC236}">
                <a16:creationId xmlns:a16="http://schemas.microsoft.com/office/drawing/2014/main" id="{4A8665FC-BD87-489C-831B-53D1DCD251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47412" y="1909227"/>
            <a:ext cx="914400" cy="9144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6384CFB8-E559-4E81-979C-2AD034BA9F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3918" y="3072984"/>
            <a:ext cx="2877575" cy="32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4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C61AE-8A8D-444B-8EFE-3332832E8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Sexuell läggning och identitet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8786F2-068A-4F22-804D-4DD58FB5F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Sociala frågor</a:t>
            </a:r>
          </a:p>
        </p:txBody>
      </p:sp>
    </p:spTree>
    <p:extLst>
      <p:ext uri="{BB962C8B-B14F-4D97-AF65-F5344CB8AC3E}">
        <p14:creationId xmlns:p14="http://schemas.microsoft.com/office/powerpoint/2010/main" val="134300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136DEC-FA0C-4E57-B1BC-4C31420B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Historisk syn på homosexuallitet i Sverige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2F79B5-4F6C-417C-A99E-0CA6DB34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1944: </a:t>
            </a:r>
            <a:r>
              <a:rPr lang="en-US" dirty="0" err="1"/>
              <a:t>Homosexualitet</a:t>
            </a:r>
            <a:r>
              <a:rPr lang="en-US" dirty="0"/>
              <a:t> </a:t>
            </a:r>
            <a:r>
              <a:rPr lang="en-US" dirty="0" err="1"/>
              <a:t>avkriminaliseras</a:t>
            </a:r>
            <a:r>
              <a:rPr lang="en-US" dirty="0"/>
              <a:t>.</a:t>
            </a:r>
          </a:p>
          <a:p>
            <a:r>
              <a:rPr lang="sv-SE" dirty="0"/>
              <a:t>1979: Homosexualitet tas bort ur registret över sjukdomar.</a:t>
            </a:r>
          </a:p>
          <a:p>
            <a:r>
              <a:rPr lang="sv-SE" dirty="0"/>
              <a:t>1988: Sambolagen blir lika för hetero- och homosexuella par.</a:t>
            </a:r>
          </a:p>
          <a:p>
            <a:r>
              <a:rPr lang="sv-SE" dirty="0"/>
              <a:t>1995: Partnerskapslagen för homosexuella införs.</a:t>
            </a:r>
          </a:p>
          <a:p>
            <a:r>
              <a:rPr lang="sv-SE" dirty="0"/>
              <a:t>2002: Riksdagen röstar ja för homosexuellas rätt adoptera.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81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692AD3-3175-4758-B260-2220D892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HBTQ (Homo, Bi, Trans och Queer)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E492AE-9341-4682-BDCA-36DB356C7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https://www.youtube.com/watch?v=YC2i67oHtBM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Stockholm Pride</a:t>
            </a:r>
          </a:p>
          <a:p>
            <a:endParaRPr lang="sv-SE" dirty="0"/>
          </a:p>
          <a:p>
            <a:r>
              <a:rPr lang="sv-SE" dirty="0"/>
              <a:t>Ecce Homo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5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66FE5C-E100-4E39-BB0C-BF80C5F8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Religionernas syn på normbrytning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A0EAA0-4A5D-43D4-8E59-2D28FFAF4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Katolsk syn. </a:t>
            </a:r>
          </a:p>
          <a:p>
            <a:pPr lvl="1"/>
            <a:r>
              <a:rPr lang="sv-SE" dirty="0">
                <a:hlinkClick r:id="rId2"/>
              </a:rPr>
              <a:t>https://youtu.be/W5YX_Dtf_nE?t=150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Islamsk syn.</a:t>
            </a:r>
          </a:p>
          <a:p>
            <a:pPr lvl="1"/>
            <a:r>
              <a:rPr lang="sv-SE" dirty="0"/>
              <a:t>Restriktiv </a:t>
            </a:r>
            <a:r>
              <a:rPr lang="sv-SE" dirty="0">
                <a:hlinkClick r:id="rId3"/>
              </a:rPr>
              <a:t>https://youtu.be/1FyKRAfDfU4?t=9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Inklusiv </a:t>
            </a:r>
            <a:r>
              <a:rPr lang="sv-SE" dirty="0">
                <a:hlinkClick r:id="rId4"/>
              </a:rPr>
              <a:t>https://www.youtube.com/watch?v=tANhtgO8-jE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88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192</Words>
  <Application>Microsoft Office PowerPoint</Application>
  <PresentationFormat>Bredbild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Slinga</vt:lpstr>
      <vt:lpstr>Patriarkat</vt:lpstr>
      <vt:lpstr>Patriarkat</vt:lpstr>
      <vt:lpstr>Sexuell läggning och identitet</vt:lpstr>
      <vt:lpstr>Historisk syn på homosexuallitet i Sverige</vt:lpstr>
      <vt:lpstr>HBTQ (Homo, Bi, Trans och Queer)</vt:lpstr>
      <vt:lpstr>Religionernas syn på normbrytning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Patriarkat</dc:title>
  <dc:creator>Eric Arvidsson</dc:creator>
  <cp:lastModifiedBy>Eric Arvidsson</cp:lastModifiedBy>
  <cp:revision>10</cp:revision>
  <dcterms:created xsi:type="dcterms:W3CDTF">2017-10-04T10:11:19Z</dcterms:created>
  <dcterms:modified xsi:type="dcterms:W3CDTF">2017-10-05T08:03:44Z</dcterms:modified>
</cp:coreProperties>
</file>